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61" r:id="rId2"/>
    <p:sldId id="272" r:id="rId3"/>
    <p:sldId id="274" r:id="rId4"/>
    <p:sldId id="273" r:id="rId5"/>
    <p:sldId id="275" r:id="rId6"/>
    <p:sldId id="276" r:id="rId7"/>
    <p:sldId id="277" r:id="rId8"/>
    <p:sldId id="279" r:id="rId9"/>
    <p:sldId id="281" r:id="rId10"/>
    <p:sldId id="289" r:id="rId11"/>
    <p:sldId id="282" r:id="rId12"/>
    <p:sldId id="263" r:id="rId13"/>
    <p:sldId id="285" r:id="rId14"/>
    <p:sldId id="283" r:id="rId15"/>
    <p:sldId id="286" r:id="rId16"/>
    <p:sldId id="284" r:id="rId17"/>
    <p:sldId id="287" r:id="rId18"/>
    <p:sldId id="265" r:id="rId19"/>
    <p:sldId id="288" r:id="rId20"/>
    <p:sldId id="269" r:id="rId21"/>
    <p:sldId id="260"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516"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g>
</file>

<file path=ppt/media/image11.jpg>
</file>

<file path=ppt/media/image12.jpg>
</file>

<file path=ppt/media/image13.png>
</file>

<file path=ppt/media/image14.jpg>
</file>

<file path=ppt/media/image15.png>
</file>

<file path=ppt/media/image16.png>
</file>

<file path=ppt/media/image2.jpeg>
</file>

<file path=ppt/media/image3.png>
</file>

<file path=ppt/media/image4.png>
</file>

<file path=ppt/media/image5.png>
</file>

<file path=ppt/media/image6.png>
</file>

<file path=ppt/media/image7.png>
</file>

<file path=ppt/media/image8.jpg>
</file>

<file path=ppt/media/image9.jpg>
</file>

<file path=ppt/media/media1.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3E3875-4CC2-4C1C-AC26-62A409426689}" type="datetimeFigureOut">
              <a:rPr lang="en-US" smtClean="0"/>
              <a:t>6/13/2019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98C7C29-D32C-40AD-9608-335E343E09A4}" type="slidenum">
              <a:rPr lang="en-US" smtClean="0"/>
              <a:t>‹#›</a:t>
            </a:fld>
            <a:endParaRPr lang="en-US"/>
          </a:p>
        </p:txBody>
      </p:sp>
    </p:spTree>
    <p:extLst>
      <p:ext uri="{BB962C8B-B14F-4D97-AF65-F5344CB8AC3E}">
        <p14:creationId xmlns:p14="http://schemas.microsoft.com/office/powerpoint/2010/main" val="19831101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8C7C29-D32C-40AD-9608-335E343E09A4}" type="slidenum">
              <a:rPr lang="en-US" smtClean="0"/>
              <a:t>19</a:t>
            </a:fld>
            <a:endParaRPr lang="en-US"/>
          </a:p>
        </p:txBody>
      </p:sp>
    </p:spTree>
    <p:extLst>
      <p:ext uri="{BB962C8B-B14F-4D97-AF65-F5344CB8AC3E}">
        <p14:creationId xmlns:p14="http://schemas.microsoft.com/office/powerpoint/2010/main" val="7256428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98C7C29-D32C-40AD-9608-335E343E09A4}" type="slidenum">
              <a:rPr lang="en-US" smtClean="0"/>
              <a:t>20</a:t>
            </a:fld>
            <a:endParaRPr lang="en-US"/>
          </a:p>
        </p:txBody>
      </p:sp>
    </p:spTree>
    <p:extLst>
      <p:ext uri="{BB962C8B-B14F-4D97-AF65-F5344CB8AC3E}">
        <p14:creationId xmlns:p14="http://schemas.microsoft.com/office/powerpoint/2010/main" val="5572766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p:cNvSpPr>
            <a:spLocks noChangeArrowheads="1"/>
          </p:cNvSpPr>
          <p:nvPr/>
        </p:nvSpPr>
        <p:spPr bwMode="white">
          <a:xfrm>
            <a:off x="0" y="6705600"/>
            <a:ext cx="12192000" cy="1524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5" name="Rectangle 4"/>
          <p:cNvSpPr>
            <a:spLocks noChangeArrowheads="1"/>
          </p:cNvSpPr>
          <p:nvPr/>
        </p:nvSpPr>
        <p:spPr bwMode="white">
          <a:xfrm>
            <a:off x="11988800" y="3175"/>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6" name="Rectangle 5"/>
          <p:cNvSpPr>
            <a:spLocks noChangeArrowheads="1"/>
          </p:cNvSpPr>
          <p:nvPr/>
        </p:nvSpPr>
        <p:spPr bwMode="white">
          <a:xfrm>
            <a:off x="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7" name="Rectangle 6"/>
          <p:cNvSpPr>
            <a:spLocks noChangeArrowheads="1"/>
          </p:cNvSpPr>
          <p:nvPr/>
        </p:nvSpPr>
        <p:spPr bwMode="white">
          <a:xfrm>
            <a:off x="0" y="0"/>
            <a:ext cx="12192000" cy="25146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0" name="Rectangle 9"/>
          <p:cNvSpPr>
            <a:spLocks noChangeArrowheads="1"/>
          </p:cNvSpPr>
          <p:nvPr/>
        </p:nvSpPr>
        <p:spPr bwMode="auto">
          <a:xfrm>
            <a:off x="194734" y="6391276"/>
            <a:ext cx="11777133" cy="309563"/>
          </a:xfrm>
          <a:prstGeom prst="rect">
            <a:avLst/>
          </a:prstGeom>
          <a:solidFill>
            <a:schemeClr val="accent3"/>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1" name="Straight Connector 10"/>
          <p:cNvSpPr>
            <a:spLocks noChangeShapeType="1"/>
          </p:cNvSpPr>
          <p:nvPr/>
        </p:nvSpPr>
        <p:spPr bwMode="auto">
          <a:xfrm>
            <a:off x="207434" y="2419350"/>
            <a:ext cx="11777133"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2" name="Rectangle 11"/>
          <p:cNvSpPr>
            <a:spLocks noChangeArrowheads="1"/>
          </p:cNvSpPr>
          <p:nvPr/>
        </p:nvSpPr>
        <p:spPr bwMode="auto">
          <a:xfrm>
            <a:off x="203200" y="152400"/>
            <a:ext cx="11777133" cy="6546850"/>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Garamond" pitchFamily="18" charset="0"/>
              <a:ea typeface="+mn-ea"/>
              <a:cs typeface="Arial" charset="0"/>
            </a:endParaRPr>
          </a:p>
        </p:txBody>
      </p:sp>
      <p:sp>
        <p:nvSpPr>
          <p:cNvPr id="13" name="Oval 12"/>
          <p:cNvSpPr/>
          <p:nvPr/>
        </p:nvSpPr>
        <p:spPr>
          <a:xfrm>
            <a:off x="5689600" y="2114550"/>
            <a:ext cx="8128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Oval 13"/>
          <p:cNvSpPr/>
          <p:nvPr/>
        </p:nvSpPr>
        <p:spPr>
          <a:xfrm>
            <a:off x="5816600" y="2209800"/>
            <a:ext cx="558800" cy="420688"/>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9" name="Subtitle 8"/>
          <p:cNvSpPr>
            <a:spLocks noGrp="1"/>
          </p:cNvSpPr>
          <p:nvPr>
            <p:ph type="subTitle" idx="1"/>
          </p:nvPr>
        </p:nvSpPr>
        <p:spPr>
          <a:xfrm>
            <a:off x="1828800" y="2819400"/>
            <a:ext cx="8534400" cy="1752600"/>
          </a:xfrm>
        </p:spPr>
        <p:txBody>
          <a:bodyPr/>
          <a:lstStyle>
            <a:lvl1pPr marL="0" indent="0" algn="ctr">
              <a:buNone/>
              <a:defRPr sz="1600" b="1" cap="all" spc="250" baseline="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lang="en-US" smtClean="0"/>
              <a:t>Click to edit Master subtitle style</a:t>
            </a:r>
            <a:endParaRPr lang="en-US"/>
          </a:p>
        </p:txBody>
      </p:sp>
      <p:sp>
        <p:nvSpPr>
          <p:cNvPr id="8" name="Title 7"/>
          <p:cNvSpPr>
            <a:spLocks noGrp="1"/>
          </p:cNvSpPr>
          <p:nvPr>
            <p:ph type="ctrTitle"/>
          </p:nvPr>
        </p:nvSpPr>
        <p:spPr>
          <a:xfrm>
            <a:off x="914400" y="381000"/>
            <a:ext cx="10363200" cy="1752600"/>
          </a:xfrm>
        </p:spPr>
        <p:txBody>
          <a:bodyPr/>
          <a:lstStyle>
            <a:lvl1pPr>
              <a:defRPr sz="4200">
                <a:solidFill>
                  <a:schemeClr val="accent1"/>
                </a:solidFill>
              </a:defRPr>
            </a:lvl1pPr>
          </a:lstStyle>
          <a:p>
            <a:r>
              <a:rPr lang="en-US" smtClean="0"/>
              <a:t>Click to edit Master title style</a:t>
            </a:r>
            <a:endParaRPr lang="en-US"/>
          </a:p>
        </p:txBody>
      </p:sp>
      <p:sp>
        <p:nvSpPr>
          <p:cNvPr id="15" name="Date Placeholder 27"/>
          <p:cNvSpPr>
            <a:spLocks noGrp="1"/>
          </p:cNvSpPr>
          <p:nvPr>
            <p:ph type="dt" sz="half" idx="10"/>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16" name="Footer Placeholder 16"/>
          <p:cNvSpPr>
            <a:spLocks noGrp="1"/>
          </p:cNvSpPr>
          <p:nvPr>
            <p:ph type="ftr" sz="quarter" idx="11"/>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17" name="Slide Number Placeholder 28"/>
          <p:cNvSpPr>
            <a:spLocks noGrp="1"/>
          </p:cNvSpPr>
          <p:nvPr>
            <p:ph type="sldNum" sz="quarter" idx="12"/>
          </p:nvPr>
        </p:nvSpPr>
        <p:spPr>
          <a:xfrm>
            <a:off x="5791200" y="2198689"/>
            <a:ext cx="609600" cy="441325"/>
          </a:xfrm>
        </p:spPr>
        <p:txBody>
          <a:bodyPr/>
          <a:lstStyle>
            <a:lvl1pPr>
              <a:defRPr>
                <a:solidFill>
                  <a:schemeClr val="accent3">
                    <a:shade val="75000"/>
                  </a:schemeClr>
                </a:solidFill>
              </a:defRPr>
            </a:lvl1pPr>
          </a:lstStyle>
          <a:p>
            <a:pPr fontAlgn="base">
              <a:spcBef>
                <a:spcPct val="0"/>
              </a:spcBef>
              <a:spcAft>
                <a:spcPct val="0"/>
              </a:spcAft>
              <a:defRPr/>
            </a:pPr>
            <a:fld id="{F546FFEC-F3E2-48ED-B0AE-672A9E2A22F5}" type="slidenum">
              <a:rPr lang="en-US" smtClean="0">
                <a:solidFill>
                  <a:srgbClr val="8CADAE">
                    <a:shade val="75000"/>
                  </a:srgbClr>
                </a:solidFill>
                <a:latin typeface="Garamond" pitchFamily="18" charset="0"/>
                <a:cs typeface="Arial" charset="0"/>
              </a:rPr>
              <a:pPr fontAlgn="base">
                <a:spcBef>
                  <a:spcPct val="0"/>
                </a:spcBef>
                <a:spcAft>
                  <a:spcPct val="0"/>
                </a:spcAft>
                <a:defRPr/>
              </a:pPr>
              <a:t>‹#›</a:t>
            </a:fld>
            <a:endParaRPr lang="en-US">
              <a:solidFill>
                <a:srgbClr val="8CADAE">
                  <a:shade val="75000"/>
                </a:srgbClr>
              </a:solidFill>
              <a:latin typeface="Garamond" pitchFamily="18" charset="0"/>
              <a:cs typeface="Arial" charset="0"/>
            </a:endParaRPr>
          </a:p>
        </p:txBody>
      </p:sp>
    </p:spTree>
    <p:extLst>
      <p:ext uri="{BB962C8B-B14F-4D97-AF65-F5344CB8AC3E}">
        <p14:creationId xmlns:p14="http://schemas.microsoft.com/office/powerpoint/2010/main" val="3513011854"/>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5" name="Footer Placeholder 4"/>
          <p:cNvSpPr>
            <a:spLocks noGrp="1"/>
          </p:cNvSpPr>
          <p:nvPr>
            <p:ph type="ftr" sz="quarter" idx="11"/>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6" name="Slide Number Placeholder 5"/>
          <p:cNvSpPr>
            <a:spLocks noGrp="1"/>
          </p:cNvSpPr>
          <p:nvPr>
            <p:ph type="sldNum" sz="quarter" idx="12"/>
          </p:nvPr>
        </p:nvSpPr>
        <p:spPr/>
        <p:txBody>
          <a:bodyPr/>
          <a:lstStyle>
            <a:lvl1pPr>
              <a:defRPr/>
            </a:lvl1pPr>
          </a:lstStyle>
          <a:p>
            <a:pPr fontAlgn="base">
              <a:spcBef>
                <a:spcPct val="0"/>
              </a:spcBef>
              <a:spcAft>
                <a:spcPct val="0"/>
              </a:spcAft>
              <a:defRPr/>
            </a:pPr>
            <a:fld id="{4C698EA7-9ECB-43D4-8D4A-8916200E1C41}" type="slidenum">
              <a:rPr lang="en-US" smtClean="0">
                <a:solidFill>
                  <a:srgbClr val="8CADAE">
                    <a:shade val="75000"/>
                  </a:srgbClr>
                </a:solidFill>
                <a:latin typeface="Garamond" pitchFamily="18" charset="0"/>
                <a:cs typeface="Arial" charset="0"/>
              </a:rPr>
              <a:pPr fontAlgn="base">
                <a:spcBef>
                  <a:spcPct val="0"/>
                </a:spcBef>
                <a:spcAft>
                  <a:spcPct val="0"/>
                </a:spcAft>
                <a:defRPr/>
              </a:pPr>
              <a:t>‹#›</a:t>
            </a:fld>
            <a:endParaRPr lang="en-US">
              <a:solidFill>
                <a:srgbClr val="8CADAE">
                  <a:shade val="75000"/>
                </a:srgbClr>
              </a:solidFill>
              <a:latin typeface="Garamond" pitchFamily="18" charset="0"/>
              <a:cs typeface="Arial" charset="0"/>
            </a:endParaRPr>
          </a:p>
        </p:txBody>
      </p:sp>
    </p:spTree>
    <p:extLst>
      <p:ext uri="{BB962C8B-B14F-4D97-AF65-F5344CB8AC3E}">
        <p14:creationId xmlns:p14="http://schemas.microsoft.com/office/powerpoint/2010/main" val="1129563743"/>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Rectangle 3"/>
          <p:cNvSpPr>
            <a:spLocks noChangeArrowheads="1"/>
          </p:cNvSpPr>
          <p:nvPr/>
        </p:nvSpPr>
        <p:spPr bwMode="white">
          <a:xfrm>
            <a:off x="0" y="6705600"/>
            <a:ext cx="12192000" cy="1524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5" name="Rectangle 4"/>
          <p:cNvSpPr>
            <a:spLocks noChangeArrowheads="1"/>
          </p:cNvSpPr>
          <p:nvPr/>
        </p:nvSpPr>
        <p:spPr bwMode="white">
          <a:xfrm>
            <a:off x="9347200" y="0"/>
            <a:ext cx="28448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6" name="Rectangle 5"/>
          <p:cNvSpPr>
            <a:spLocks noChangeArrowheads="1"/>
          </p:cNvSpPr>
          <p:nvPr/>
        </p:nvSpPr>
        <p:spPr bwMode="white">
          <a:xfrm>
            <a:off x="0" y="1"/>
            <a:ext cx="12192000" cy="155575"/>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7" name="Rectangle 6"/>
          <p:cNvSpPr>
            <a:spLocks noChangeArrowheads="1"/>
          </p:cNvSpPr>
          <p:nvPr/>
        </p:nvSpPr>
        <p:spPr bwMode="white">
          <a:xfrm>
            <a:off x="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8" name="Rectangle 7"/>
          <p:cNvSpPr>
            <a:spLocks noChangeArrowheads="1"/>
          </p:cNvSpPr>
          <p:nvPr/>
        </p:nvSpPr>
        <p:spPr bwMode="auto">
          <a:xfrm>
            <a:off x="194734" y="6391276"/>
            <a:ext cx="11777133" cy="309563"/>
          </a:xfrm>
          <a:prstGeom prst="rect">
            <a:avLst/>
          </a:prstGeom>
          <a:solidFill>
            <a:schemeClr val="accent3"/>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9" name="Rectangle 8"/>
          <p:cNvSpPr>
            <a:spLocks noChangeArrowheads="1"/>
          </p:cNvSpPr>
          <p:nvPr/>
        </p:nvSpPr>
        <p:spPr bwMode="auto">
          <a:xfrm>
            <a:off x="203200" y="155575"/>
            <a:ext cx="11777133" cy="6546850"/>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Garamond" pitchFamily="18" charset="0"/>
              <a:ea typeface="+mn-ea"/>
              <a:cs typeface="Arial" charset="0"/>
            </a:endParaRPr>
          </a:p>
        </p:txBody>
      </p:sp>
      <p:sp>
        <p:nvSpPr>
          <p:cNvPr id="10" name="Straight Connector 9"/>
          <p:cNvSpPr>
            <a:spLocks noChangeShapeType="1"/>
          </p:cNvSpPr>
          <p:nvPr/>
        </p:nvSpPr>
        <p:spPr bwMode="auto">
          <a:xfrm rot="5400000">
            <a:off x="6402388" y="3278188"/>
            <a:ext cx="6245225" cy="0"/>
          </a:xfrm>
          <a:prstGeom prst="line">
            <a:avLst/>
          </a:prstGeom>
          <a:noFill/>
          <a:ln w="9525" cap="flat" cmpd="sng" algn="ctr">
            <a:solidFill>
              <a:schemeClr val="accent3">
                <a:shade val="75000"/>
              </a:schemeClr>
            </a:solidFill>
            <a:prstDash val="sysDash"/>
            <a:round/>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1" name="Oval 10"/>
          <p:cNvSpPr/>
          <p:nvPr/>
        </p:nvSpPr>
        <p:spPr>
          <a:xfrm>
            <a:off x="9118600" y="2925763"/>
            <a:ext cx="8128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2" name="Oval 11"/>
          <p:cNvSpPr/>
          <p:nvPr/>
        </p:nvSpPr>
        <p:spPr>
          <a:xfrm>
            <a:off x="9245600" y="3021013"/>
            <a:ext cx="560917" cy="419100"/>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 name="Vertical Text Placeholder 2"/>
          <p:cNvSpPr>
            <a:spLocks noGrp="1"/>
          </p:cNvSpPr>
          <p:nvPr>
            <p:ph type="body" orient="vert" idx="1"/>
          </p:nvPr>
        </p:nvSpPr>
        <p:spPr>
          <a:xfrm>
            <a:off x="406400" y="304800"/>
            <a:ext cx="8737600" cy="582136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Vertical Title 1"/>
          <p:cNvSpPr>
            <a:spLocks noGrp="1"/>
          </p:cNvSpPr>
          <p:nvPr>
            <p:ph type="title" orient="vert"/>
          </p:nvPr>
        </p:nvSpPr>
        <p:spPr>
          <a:xfrm>
            <a:off x="9855200" y="304802"/>
            <a:ext cx="1930400" cy="5851525"/>
          </a:xfrm>
        </p:spPr>
        <p:txBody>
          <a:bodyPr vert="eaVert"/>
          <a:lstStyle/>
          <a:p>
            <a:r>
              <a:rPr lang="en-US" smtClean="0"/>
              <a:t>Click to edit Master title style</a:t>
            </a:r>
            <a:endParaRPr lang="en-US"/>
          </a:p>
        </p:txBody>
      </p:sp>
      <p:sp>
        <p:nvSpPr>
          <p:cNvPr id="13" name="Slide Number Placeholder 5"/>
          <p:cNvSpPr>
            <a:spLocks noGrp="1"/>
          </p:cNvSpPr>
          <p:nvPr>
            <p:ph type="sldNum" sz="quarter" idx="10"/>
          </p:nvPr>
        </p:nvSpPr>
        <p:spPr>
          <a:xfrm>
            <a:off x="9220200" y="3009901"/>
            <a:ext cx="609600" cy="441325"/>
          </a:xfrm>
        </p:spPr>
        <p:txBody>
          <a:bodyPr/>
          <a:lstStyle>
            <a:lvl1pPr>
              <a:defRPr/>
            </a:lvl1pPr>
          </a:lstStyle>
          <a:p>
            <a:pPr fontAlgn="base">
              <a:spcBef>
                <a:spcPct val="0"/>
              </a:spcBef>
              <a:spcAft>
                <a:spcPct val="0"/>
              </a:spcAft>
              <a:defRPr/>
            </a:pPr>
            <a:fld id="{775C435E-AC6B-4D87-A02C-63D10405042B}" type="slidenum">
              <a:rPr lang="en-US" smtClean="0">
                <a:solidFill>
                  <a:srgbClr val="8CADAE">
                    <a:shade val="75000"/>
                  </a:srgbClr>
                </a:solidFill>
                <a:latin typeface="Garamond" pitchFamily="18" charset="0"/>
                <a:cs typeface="Arial" charset="0"/>
              </a:rPr>
              <a:pPr fontAlgn="base">
                <a:spcBef>
                  <a:spcPct val="0"/>
                </a:spcBef>
                <a:spcAft>
                  <a:spcPct val="0"/>
                </a:spcAft>
                <a:defRPr/>
              </a:pPr>
              <a:t>‹#›</a:t>
            </a:fld>
            <a:endParaRPr lang="en-US">
              <a:solidFill>
                <a:srgbClr val="8CADAE">
                  <a:shade val="75000"/>
                </a:srgbClr>
              </a:solidFill>
              <a:latin typeface="Garamond" pitchFamily="18" charset="0"/>
              <a:cs typeface="Arial" charset="0"/>
            </a:endParaRPr>
          </a:p>
        </p:txBody>
      </p:sp>
      <p:sp>
        <p:nvSpPr>
          <p:cNvPr id="14" name="Date Placeholder 3"/>
          <p:cNvSpPr>
            <a:spLocks noGrp="1"/>
          </p:cNvSpPr>
          <p:nvPr>
            <p:ph type="dt" sz="half" idx="11"/>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15" name="Footer Placeholder 4"/>
          <p:cNvSpPr>
            <a:spLocks noGrp="1"/>
          </p:cNvSpPr>
          <p:nvPr>
            <p:ph type="ftr" sz="quarter" idx="12"/>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Tree>
    <p:extLst>
      <p:ext uri="{BB962C8B-B14F-4D97-AF65-F5344CB8AC3E}">
        <p14:creationId xmlns:p14="http://schemas.microsoft.com/office/powerpoint/2010/main" val="2664617112"/>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3">
                    <a:shade val="75000"/>
                  </a:schemeClr>
                </a:solidFill>
              </a:defRPr>
            </a:lvl1pPr>
          </a:lstStyle>
          <a:p>
            <a:r>
              <a:rPr lang="en-US" smtClean="0"/>
              <a:t>Click to edit Master title style</a:t>
            </a:r>
            <a:endParaRPr lang="en-US"/>
          </a:p>
        </p:txBody>
      </p:sp>
      <p:sp>
        <p:nvSpPr>
          <p:cNvPr id="8" name="Content Placeholder 7"/>
          <p:cNvSpPr>
            <a:spLocks noGrp="1"/>
          </p:cNvSpPr>
          <p:nvPr>
            <p:ph sz="quarter" idx="1"/>
          </p:nvPr>
        </p:nvSpPr>
        <p:spPr>
          <a:xfrm>
            <a:off x="402336" y="1527048"/>
            <a:ext cx="11338560" cy="45720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5" name="Footer Placeholder 4"/>
          <p:cNvSpPr>
            <a:spLocks noGrp="1"/>
          </p:cNvSpPr>
          <p:nvPr>
            <p:ph type="ftr" sz="quarter" idx="11"/>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6" name="Slide Number Placeholder 5"/>
          <p:cNvSpPr>
            <a:spLocks noGrp="1"/>
          </p:cNvSpPr>
          <p:nvPr>
            <p:ph type="sldNum" sz="quarter" idx="12"/>
          </p:nvPr>
        </p:nvSpPr>
        <p:spPr>
          <a:xfrm>
            <a:off x="5816600" y="1027114"/>
            <a:ext cx="609600" cy="441325"/>
          </a:xfrm>
        </p:spPr>
        <p:txBody>
          <a:bodyPr/>
          <a:lstStyle>
            <a:lvl1pPr>
              <a:defRPr/>
            </a:lvl1pPr>
          </a:lstStyle>
          <a:p>
            <a:pPr fontAlgn="base">
              <a:spcBef>
                <a:spcPct val="0"/>
              </a:spcBef>
              <a:spcAft>
                <a:spcPct val="0"/>
              </a:spcAft>
              <a:defRPr/>
            </a:pPr>
            <a:fld id="{CAB2F3FF-D384-4B1F-839C-970B5A1D68BB}" type="slidenum">
              <a:rPr lang="en-US" smtClean="0">
                <a:solidFill>
                  <a:srgbClr val="8CADAE">
                    <a:shade val="75000"/>
                  </a:srgbClr>
                </a:solidFill>
                <a:latin typeface="Garamond" pitchFamily="18" charset="0"/>
                <a:cs typeface="Arial" charset="0"/>
              </a:rPr>
              <a:pPr fontAlgn="base">
                <a:spcBef>
                  <a:spcPct val="0"/>
                </a:spcBef>
                <a:spcAft>
                  <a:spcPct val="0"/>
                </a:spcAft>
                <a:defRPr/>
              </a:pPr>
              <a:t>‹#›</a:t>
            </a:fld>
            <a:endParaRPr lang="en-US">
              <a:solidFill>
                <a:srgbClr val="8CADAE">
                  <a:shade val="75000"/>
                </a:srgbClr>
              </a:solidFill>
              <a:latin typeface="Garamond" pitchFamily="18" charset="0"/>
              <a:cs typeface="Arial" charset="0"/>
            </a:endParaRPr>
          </a:p>
        </p:txBody>
      </p:sp>
    </p:spTree>
    <p:extLst>
      <p:ext uri="{BB962C8B-B14F-4D97-AF65-F5344CB8AC3E}">
        <p14:creationId xmlns:p14="http://schemas.microsoft.com/office/powerpoint/2010/main" val="678388890"/>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Rectangle 3"/>
          <p:cNvSpPr>
            <a:spLocks noChangeArrowheads="1"/>
          </p:cNvSpPr>
          <p:nvPr/>
        </p:nvSpPr>
        <p:spPr bwMode="white">
          <a:xfrm>
            <a:off x="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5" name="Rectangle 4"/>
          <p:cNvSpPr>
            <a:spLocks noChangeArrowheads="1"/>
          </p:cNvSpPr>
          <p:nvPr/>
        </p:nvSpPr>
        <p:spPr bwMode="white">
          <a:xfrm>
            <a:off x="0" y="6705600"/>
            <a:ext cx="12192000" cy="1524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6" name="Rectangle 5"/>
          <p:cNvSpPr>
            <a:spLocks noChangeArrowheads="1"/>
          </p:cNvSpPr>
          <p:nvPr/>
        </p:nvSpPr>
        <p:spPr bwMode="white">
          <a:xfrm>
            <a:off x="0" y="0"/>
            <a:ext cx="12192000" cy="1524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7" name="Rectangle 6"/>
          <p:cNvSpPr>
            <a:spLocks noChangeArrowheads="1"/>
          </p:cNvSpPr>
          <p:nvPr/>
        </p:nvSpPr>
        <p:spPr bwMode="white">
          <a:xfrm>
            <a:off x="11988800" y="1905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8" name="Rectangle 7"/>
          <p:cNvSpPr>
            <a:spLocks noChangeArrowheads="1"/>
          </p:cNvSpPr>
          <p:nvPr/>
        </p:nvSpPr>
        <p:spPr bwMode="white">
          <a:xfrm>
            <a:off x="203200" y="2286000"/>
            <a:ext cx="11777133" cy="3048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9" name="Rectangle 8"/>
          <p:cNvSpPr>
            <a:spLocks noChangeArrowheads="1"/>
          </p:cNvSpPr>
          <p:nvPr/>
        </p:nvSpPr>
        <p:spPr bwMode="auto">
          <a:xfrm>
            <a:off x="207434" y="142875"/>
            <a:ext cx="11777133" cy="2139950"/>
          </a:xfrm>
          <a:prstGeom prst="rect">
            <a:avLst/>
          </a:prstGeom>
          <a:solidFill>
            <a:schemeClr val="accent1"/>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0" name="Rectangle 9"/>
          <p:cNvSpPr>
            <a:spLocks noChangeArrowheads="1"/>
          </p:cNvSpPr>
          <p:nvPr/>
        </p:nvSpPr>
        <p:spPr bwMode="auto">
          <a:xfrm>
            <a:off x="194734" y="6391276"/>
            <a:ext cx="11777133" cy="309563"/>
          </a:xfrm>
          <a:prstGeom prst="rect">
            <a:avLst/>
          </a:prstGeom>
          <a:solidFill>
            <a:schemeClr val="accent3"/>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1" name="Rectangle 10"/>
          <p:cNvSpPr>
            <a:spLocks noChangeArrowheads="1"/>
          </p:cNvSpPr>
          <p:nvPr/>
        </p:nvSpPr>
        <p:spPr bwMode="auto">
          <a:xfrm>
            <a:off x="203200" y="152400"/>
            <a:ext cx="11777133" cy="6546850"/>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Garamond" pitchFamily="18" charset="0"/>
              <a:ea typeface="+mn-ea"/>
              <a:cs typeface="Arial" charset="0"/>
            </a:endParaRPr>
          </a:p>
        </p:txBody>
      </p:sp>
      <p:sp>
        <p:nvSpPr>
          <p:cNvPr id="12" name="Straight Connector 11"/>
          <p:cNvSpPr>
            <a:spLocks noChangeShapeType="1"/>
          </p:cNvSpPr>
          <p:nvPr/>
        </p:nvSpPr>
        <p:spPr bwMode="auto">
          <a:xfrm>
            <a:off x="203200" y="2438400"/>
            <a:ext cx="11777133"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3" name="Oval 12"/>
          <p:cNvSpPr/>
          <p:nvPr/>
        </p:nvSpPr>
        <p:spPr>
          <a:xfrm>
            <a:off x="5689600" y="2114550"/>
            <a:ext cx="8128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Oval 13"/>
          <p:cNvSpPr/>
          <p:nvPr/>
        </p:nvSpPr>
        <p:spPr>
          <a:xfrm>
            <a:off x="5816600" y="2209800"/>
            <a:ext cx="558800" cy="420688"/>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 name="Text Placeholder 2"/>
          <p:cNvSpPr>
            <a:spLocks noGrp="1"/>
          </p:cNvSpPr>
          <p:nvPr>
            <p:ph type="body" idx="1"/>
          </p:nvPr>
        </p:nvSpPr>
        <p:spPr>
          <a:xfrm>
            <a:off x="1824568" y="2743200"/>
            <a:ext cx="8640232" cy="1673225"/>
          </a:xfrm>
        </p:spPr>
        <p:txBody>
          <a:bodyPr/>
          <a:lstStyle>
            <a:lvl1pPr marL="0" indent="0" algn="ctr">
              <a:buNone/>
              <a:defRPr sz="1600" b="1" cap="all" spc="250" baseline="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a:r>
              <a:rPr lang="en-US" smtClean="0"/>
              <a:t>Click to edit Master text styles</a:t>
            </a:r>
          </a:p>
        </p:txBody>
      </p:sp>
      <p:sp>
        <p:nvSpPr>
          <p:cNvPr id="2" name="Title 1"/>
          <p:cNvSpPr>
            <a:spLocks noGrp="1"/>
          </p:cNvSpPr>
          <p:nvPr>
            <p:ph type="title"/>
          </p:nvPr>
        </p:nvSpPr>
        <p:spPr>
          <a:xfrm>
            <a:off x="963084" y="533400"/>
            <a:ext cx="10363200" cy="1524000"/>
          </a:xfrm>
        </p:spPr>
        <p:txBody>
          <a:bodyPr/>
          <a:lstStyle>
            <a:lvl1pPr algn="ctr">
              <a:buNone/>
              <a:defRPr sz="4200" b="0" cap="none" baseline="0">
                <a:solidFill>
                  <a:srgbClr val="FFFFFF"/>
                </a:solidFill>
              </a:defRPr>
            </a:lvl1pPr>
          </a:lstStyle>
          <a:p>
            <a:r>
              <a:rPr lang="en-US" smtClean="0"/>
              <a:t>Click to edit Master title style</a:t>
            </a:r>
            <a:endParaRPr lang="en-US"/>
          </a:p>
        </p:txBody>
      </p:sp>
      <p:sp>
        <p:nvSpPr>
          <p:cNvPr id="15" name="Footer Placeholder 4"/>
          <p:cNvSpPr>
            <a:spLocks noGrp="1"/>
          </p:cNvSpPr>
          <p:nvPr>
            <p:ph type="ftr" sz="quarter" idx="10"/>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16" name="Date Placeholder 3"/>
          <p:cNvSpPr>
            <a:spLocks noGrp="1"/>
          </p:cNvSpPr>
          <p:nvPr>
            <p:ph type="dt" sz="half" idx="11"/>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17" name="Slide Number Placeholder 5"/>
          <p:cNvSpPr>
            <a:spLocks noGrp="1"/>
          </p:cNvSpPr>
          <p:nvPr>
            <p:ph type="sldNum" sz="quarter" idx="12"/>
          </p:nvPr>
        </p:nvSpPr>
        <p:spPr>
          <a:xfrm>
            <a:off x="5791200" y="2198689"/>
            <a:ext cx="609600" cy="441325"/>
          </a:xfrm>
        </p:spPr>
        <p:txBody>
          <a:bodyPr/>
          <a:lstStyle>
            <a:lvl1pPr>
              <a:defRPr>
                <a:solidFill>
                  <a:schemeClr val="accent3">
                    <a:shade val="75000"/>
                  </a:schemeClr>
                </a:solidFill>
              </a:defRPr>
            </a:lvl1pPr>
          </a:lstStyle>
          <a:p>
            <a:pPr fontAlgn="base">
              <a:spcBef>
                <a:spcPct val="0"/>
              </a:spcBef>
              <a:spcAft>
                <a:spcPct val="0"/>
              </a:spcAft>
              <a:defRPr/>
            </a:pPr>
            <a:fld id="{148ED755-3C91-4096-AEDB-C85F82744FCB}" type="slidenum">
              <a:rPr lang="en-US" smtClean="0">
                <a:solidFill>
                  <a:srgbClr val="8CADAE">
                    <a:shade val="75000"/>
                  </a:srgbClr>
                </a:solidFill>
                <a:latin typeface="Garamond" pitchFamily="18" charset="0"/>
                <a:cs typeface="Arial" charset="0"/>
              </a:rPr>
              <a:pPr fontAlgn="base">
                <a:spcBef>
                  <a:spcPct val="0"/>
                </a:spcBef>
                <a:spcAft>
                  <a:spcPct val="0"/>
                </a:spcAft>
                <a:defRPr/>
              </a:pPr>
              <a:t>‹#›</a:t>
            </a:fld>
            <a:endParaRPr lang="en-US">
              <a:solidFill>
                <a:srgbClr val="8CADAE">
                  <a:shade val="75000"/>
                </a:srgbClr>
              </a:solidFill>
              <a:latin typeface="Garamond" pitchFamily="18" charset="0"/>
              <a:cs typeface="Arial" charset="0"/>
            </a:endParaRPr>
          </a:p>
        </p:txBody>
      </p:sp>
    </p:spTree>
    <p:extLst>
      <p:ext uri="{BB962C8B-B14F-4D97-AF65-F5344CB8AC3E}">
        <p14:creationId xmlns:p14="http://schemas.microsoft.com/office/powerpoint/2010/main" val="307511713"/>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Straight Connector 4"/>
          <p:cNvSpPr>
            <a:spLocks noChangeShapeType="1"/>
          </p:cNvSpPr>
          <p:nvPr/>
        </p:nvSpPr>
        <p:spPr bwMode="auto">
          <a:xfrm flipV="1">
            <a:off x="6083301" y="1576388"/>
            <a:ext cx="12700" cy="4818062"/>
          </a:xfrm>
          <a:prstGeom prst="line">
            <a:avLst/>
          </a:prstGeom>
          <a:noFill/>
          <a:ln w="9525" cap="flat" cmpd="sng" algn="ctr">
            <a:solidFill>
              <a:schemeClr val="tx2"/>
            </a:solidFill>
            <a:prstDash val="sysDash"/>
            <a:round/>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2" name="Title 1"/>
          <p:cNvSpPr>
            <a:spLocks noGrp="1"/>
          </p:cNvSpPr>
          <p:nvPr>
            <p:ph type="title"/>
          </p:nvPr>
        </p:nvSpPr>
        <p:spPr>
          <a:xfrm>
            <a:off x="402336" y="228600"/>
            <a:ext cx="11379200" cy="758952"/>
          </a:xfrm>
        </p:spPr>
        <p:txBody>
          <a:bodyPr/>
          <a:lstStyle/>
          <a:p>
            <a:r>
              <a:rPr lang="en-US" smtClean="0"/>
              <a:t>Click to edit Master title style</a:t>
            </a:r>
            <a:endParaRPr lang="en-US"/>
          </a:p>
        </p:txBody>
      </p:sp>
      <p:sp>
        <p:nvSpPr>
          <p:cNvPr id="10" name="Content Placeholder 9"/>
          <p:cNvSpPr>
            <a:spLocks noGrp="1"/>
          </p:cNvSpPr>
          <p:nvPr>
            <p:ph sz="half" idx="1"/>
          </p:nvPr>
        </p:nvSpPr>
        <p:spPr>
          <a:xfrm>
            <a:off x="402336" y="1371600"/>
            <a:ext cx="5384800" cy="4681728"/>
          </a:xfrm>
        </p:spPr>
        <p:txBody>
          <a:bodyPr/>
          <a:lstStyle>
            <a:lvl1pPr>
              <a:defRPr sz="2500"/>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half" idx="2"/>
          </p:nvPr>
        </p:nvSpPr>
        <p:spPr>
          <a:xfrm>
            <a:off x="6400800" y="1371600"/>
            <a:ext cx="5384800" cy="4681728"/>
          </a:xfrm>
        </p:spPr>
        <p:txBody>
          <a:bodyPr/>
          <a:lstStyle>
            <a:lvl1pPr>
              <a:defRPr sz="2500"/>
            </a:lvl1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Date Placeholder 4"/>
          <p:cNvSpPr>
            <a:spLocks noGrp="1"/>
          </p:cNvSpPr>
          <p:nvPr>
            <p:ph type="dt" sz="half" idx="10"/>
          </p:nvPr>
        </p:nvSpPr>
        <p:spPr>
          <a:xfrm>
            <a:off x="7721601" y="6410326"/>
            <a:ext cx="4059767" cy="365125"/>
          </a:xfrm>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7" name="Footer Placeholder 5"/>
          <p:cNvSpPr>
            <a:spLocks noGrp="1"/>
          </p:cNvSpPr>
          <p:nvPr>
            <p:ph type="ftr" sz="quarter" idx="11"/>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8" name="Slide Number Placeholder 6"/>
          <p:cNvSpPr>
            <a:spLocks noGrp="1"/>
          </p:cNvSpPr>
          <p:nvPr>
            <p:ph type="sldNum" sz="quarter" idx="12"/>
          </p:nvPr>
        </p:nvSpPr>
        <p:spPr/>
        <p:txBody>
          <a:bodyPr/>
          <a:lstStyle>
            <a:lvl1pPr>
              <a:defRPr/>
            </a:lvl1pPr>
          </a:lstStyle>
          <a:p>
            <a:pPr fontAlgn="base">
              <a:spcBef>
                <a:spcPct val="0"/>
              </a:spcBef>
              <a:spcAft>
                <a:spcPct val="0"/>
              </a:spcAft>
              <a:defRPr/>
            </a:pPr>
            <a:fld id="{73DF727E-21B3-4532-993A-72A69B45E0C3}" type="slidenum">
              <a:rPr lang="en-US" smtClean="0">
                <a:solidFill>
                  <a:srgbClr val="8CADAE">
                    <a:shade val="75000"/>
                  </a:srgbClr>
                </a:solidFill>
                <a:latin typeface="Garamond" pitchFamily="18" charset="0"/>
                <a:cs typeface="Arial" charset="0"/>
              </a:rPr>
              <a:pPr fontAlgn="base">
                <a:spcBef>
                  <a:spcPct val="0"/>
                </a:spcBef>
                <a:spcAft>
                  <a:spcPct val="0"/>
                </a:spcAft>
                <a:defRPr/>
              </a:pPr>
              <a:t>‹#›</a:t>
            </a:fld>
            <a:endParaRPr lang="en-US">
              <a:solidFill>
                <a:srgbClr val="8CADAE">
                  <a:shade val="75000"/>
                </a:srgbClr>
              </a:solidFill>
              <a:latin typeface="Garamond" pitchFamily="18" charset="0"/>
              <a:cs typeface="Arial" charset="0"/>
            </a:endParaRPr>
          </a:p>
        </p:txBody>
      </p:sp>
    </p:spTree>
    <p:extLst>
      <p:ext uri="{BB962C8B-B14F-4D97-AF65-F5344CB8AC3E}">
        <p14:creationId xmlns:p14="http://schemas.microsoft.com/office/powerpoint/2010/main" val="2661549327"/>
      </p:ext>
    </p:extLst>
  </p:cSld>
  <p:clrMapOvr>
    <a:overrideClrMapping bg1="lt1" tx1="dk1" bg2="lt2" tx2="dk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Straight Connector 6"/>
          <p:cNvSpPr>
            <a:spLocks noChangeShapeType="1"/>
          </p:cNvSpPr>
          <p:nvPr/>
        </p:nvSpPr>
        <p:spPr bwMode="auto">
          <a:xfrm flipV="1">
            <a:off x="6096000" y="2200276"/>
            <a:ext cx="0" cy="4187825"/>
          </a:xfrm>
          <a:prstGeom prst="line">
            <a:avLst/>
          </a:prstGeom>
          <a:noFill/>
          <a:ln w="9525" cap="flat" cmpd="sng" algn="ctr">
            <a:solidFill>
              <a:schemeClr val="tx2"/>
            </a:solidFill>
            <a:prstDash val="sysDash"/>
            <a:round/>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8" name="Rectangle 7"/>
          <p:cNvSpPr>
            <a:spLocks noChangeArrowheads="1"/>
          </p:cNvSpPr>
          <p:nvPr/>
        </p:nvSpPr>
        <p:spPr bwMode="white">
          <a:xfrm>
            <a:off x="0" y="0"/>
            <a:ext cx="12192000" cy="14478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9" name="Rectangle 8"/>
          <p:cNvSpPr>
            <a:spLocks noChangeArrowheads="1"/>
          </p:cNvSpPr>
          <p:nvPr/>
        </p:nvSpPr>
        <p:spPr bwMode="white">
          <a:xfrm>
            <a:off x="0" y="6705600"/>
            <a:ext cx="12192000" cy="1524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0" name="Rectangle 9"/>
          <p:cNvSpPr>
            <a:spLocks noChangeArrowheads="1"/>
          </p:cNvSpPr>
          <p:nvPr/>
        </p:nvSpPr>
        <p:spPr bwMode="white">
          <a:xfrm>
            <a:off x="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1" name="Rectangle 10"/>
          <p:cNvSpPr>
            <a:spLocks noChangeArrowheads="1"/>
          </p:cNvSpPr>
          <p:nvPr/>
        </p:nvSpPr>
        <p:spPr bwMode="white">
          <a:xfrm>
            <a:off x="1198880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2" name="Rectangle 11"/>
          <p:cNvSpPr/>
          <p:nvPr/>
        </p:nvSpPr>
        <p:spPr>
          <a:xfrm>
            <a:off x="203200" y="1371600"/>
            <a:ext cx="11777133" cy="914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3" name="Rectangle 12"/>
          <p:cNvSpPr>
            <a:spLocks noChangeArrowheads="1"/>
          </p:cNvSpPr>
          <p:nvPr/>
        </p:nvSpPr>
        <p:spPr bwMode="auto">
          <a:xfrm>
            <a:off x="194734" y="6391275"/>
            <a:ext cx="11777133" cy="311150"/>
          </a:xfrm>
          <a:prstGeom prst="rect">
            <a:avLst/>
          </a:prstGeom>
          <a:solidFill>
            <a:schemeClr val="accent3"/>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4" name="Straight Connector 13"/>
          <p:cNvSpPr>
            <a:spLocks noChangeShapeType="1"/>
          </p:cNvSpPr>
          <p:nvPr/>
        </p:nvSpPr>
        <p:spPr bwMode="auto">
          <a:xfrm>
            <a:off x="203200" y="1279525"/>
            <a:ext cx="11777133"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5" name="Rectangle 14"/>
          <p:cNvSpPr>
            <a:spLocks noChangeArrowheads="1"/>
          </p:cNvSpPr>
          <p:nvPr/>
        </p:nvSpPr>
        <p:spPr bwMode="auto">
          <a:xfrm>
            <a:off x="203200" y="155575"/>
            <a:ext cx="11777133" cy="6546850"/>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Garamond" pitchFamily="18" charset="0"/>
              <a:ea typeface="+mn-ea"/>
              <a:cs typeface="Arial" charset="0"/>
            </a:endParaRPr>
          </a:p>
        </p:txBody>
      </p:sp>
      <p:sp>
        <p:nvSpPr>
          <p:cNvPr id="16" name="Oval 15"/>
          <p:cNvSpPr/>
          <p:nvPr/>
        </p:nvSpPr>
        <p:spPr>
          <a:xfrm>
            <a:off x="5689600" y="955675"/>
            <a:ext cx="8128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7" name="Oval 16"/>
          <p:cNvSpPr/>
          <p:nvPr/>
        </p:nvSpPr>
        <p:spPr>
          <a:xfrm>
            <a:off x="5816600" y="1050925"/>
            <a:ext cx="558800" cy="420688"/>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3" name="Text Placeholder 2"/>
          <p:cNvSpPr>
            <a:spLocks noGrp="1"/>
          </p:cNvSpPr>
          <p:nvPr>
            <p:ph type="body" idx="1"/>
          </p:nvPr>
        </p:nvSpPr>
        <p:spPr>
          <a:xfrm>
            <a:off x="402336" y="1524000"/>
            <a:ext cx="5386917" cy="732974"/>
          </a:xfrm>
          <a:noFill/>
          <a:ln w="15875" cap="rnd" cmpd="sng" algn="ctr">
            <a:noFill/>
            <a:prstDash val="solid"/>
          </a:ln>
        </p:spPr>
        <p:style>
          <a:lnRef idx="3">
            <a:schemeClr val="lt1"/>
          </a:lnRef>
          <a:fillRef idx="1">
            <a:schemeClr val="accent1"/>
          </a:fillRef>
          <a:effectRef idx="1">
            <a:schemeClr val="accent1"/>
          </a:effectRef>
          <a:fontRef idx="minor">
            <a:schemeClr val="lt1"/>
          </a:fontRef>
        </p:style>
        <p:txBody>
          <a:bodyPr anchor="ctr">
            <a:noAutofit/>
          </a:bodyPr>
          <a:lstStyle>
            <a:lvl1pPr marL="0" indent="0">
              <a:buNone/>
              <a:defRPr lang="en-US" sz="2200" b="1" dirty="0" smtClean="0">
                <a:solidFill>
                  <a:srgbClr val="FFFFFF"/>
                </a:solidFill>
              </a:defRPr>
            </a:lvl1pPr>
            <a:lvl2pPr>
              <a:buNone/>
              <a:defRPr sz="2000" b="1"/>
            </a:lvl2pPr>
            <a:lvl3pPr>
              <a:buNone/>
              <a:defRPr sz="1800" b="1"/>
            </a:lvl3pPr>
            <a:lvl4pPr>
              <a:buNone/>
              <a:defRPr sz="1600" b="1"/>
            </a:lvl4pPr>
            <a:lvl5pPr>
              <a:buNone/>
              <a:defRPr sz="1600" b="1"/>
            </a:lvl5pPr>
          </a:lstStyle>
          <a:p>
            <a:pPr lvl="0"/>
            <a:r>
              <a:rPr lang="en-US" smtClean="0"/>
              <a:t>Click to edit Master text styles</a:t>
            </a:r>
          </a:p>
        </p:txBody>
      </p:sp>
      <p:sp>
        <p:nvSpPr>
          <p:cNvPr id="4" name="Text Placeholder 3"/>
          <p:cNvSpPr>
            <a:spLocks noGrp="1"/>
          </p:cNvSpPr>
          <p:nvPr>
            <p:ph type="body" sz="half" idx="3"/>
          </p:nvPr>
        </p:nvSpPr>
        <p:spPr>
          <a:xfrm>
            <a:off x="6388441" y="1524000"/>
            <a:ext cx="5389033" cy="731520"/>
          </a:xfrm>
          <a:noFill/>
          <a:ln w="15875" cap="rnd" cmpd="sng" algn="ctr">
            <a:noFill/>
            <a:prstDash val="solid"/>
          </a:ln>
        </p:spPr>
        <p:style>
          <a:lnRef idx="3">
            <a:schemeClr val="lt1"/>
          </a:lnRef>
          <a:fillRef idx="1">
            <a:schemeClr val="accent2"/>
          </a:fillRef>
          <a:effectRef idx="1">
            <a:schemeClr val="accent2"/>
          </a:effectRef>
          <a:fontRef idx="minor">
            <a:schemeClr val="lt1"/>
          </a:fontRef>
        </p:style>
        <p:txBody>
          <a:bodyPr anchor="ctr">
            <a:noAutofit/>
          </a:bodyPr>
          <a:lstStyle>
            <a:lvl1pPr marL="0" indent="0">
              <a:buNone/>
              <a:defRPr sz="2200" b="1"/>
            </a:lvl1pPr>
            <a:lvl2pPr>
              <a:buNone/>
              <a:defRPr sz="2000" b="1"/>
            </a:lvl2pPr>
            <a:lvl3pPr>
              <a:buNone/>
              <a:defRPr sz="1800" b="1"/>
            </a:lvl3pPr>
            <a:lvl4pPr>
              <a:buNone/>
              <a:defRPr sz="1600" b="1"/>
            </a:lvl4pPr>
            <a:lvl5pPr>
              <a:buNone/>
              <a:defRPr sz="1600" b="1"/>
            </a:lvl5pPr>
          </a:lstStyle>
          <a:p>
            <a:pPr lvl="0"/>
            <a:r>
              <a:rPr lang="en-US" smtClean="0"/>
              <a:t>Click to edit Master text styles</a:t>
            </a:r>
          </a:p>
        </p:txBody>
      </p:sp>
      <p:sp>
        <p:nvSpPr>
          <p:cNvPr id="24" name="Content Placeholder 23"/>
          <p:cNvSpPr>
            <a:spLocks noGrp="1"/>
          </p:cNvSpPr>
          <p:nvPr>
            <p:ph sz="quarter" idx="2"/>
          </p:nvPr>
        </p:nvSpPr>
        <p:spPr>
          <a:xfrm>
            <a:off x="402336" y="2471383"/>
            <a:ext cx="5388864" cy="381840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6" name="Content Placeholder 25"/>
          <p:cNvSpPr>
            <a:spLocks noGrp="1"/>
          </p:cNvSpPr>
          <p:nvPr>
            <p:ph sz="quarter" idx="4"/>
          </p:nvPr>
        </p:nvSpPr>
        <p:spPr>
          <a:xfrm>
            <a:off x="6400800" y="2471383"/>
            <a:ext cx="5384800" cy="382219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3" name="Title 22"/>
          <p:cNvSpPr>
            <a:spLocks noGrp="1"/>
          </p:cNvSpPr>
          <p:nvPr>
            <p:ph type="title"/>
          </p:nvPr>
        </p:nvSpPr>
        <p:spPr/>
        <p:txBody>
          <a:bodyPr rtlCol="0"/>
          <a:lstStyle/>
          <a:p>
            <a:r>
              <a:rPr lang="en-US" smtClean="0"/>
              <a:t>Click to edit Master title style</a:t>
            </a:r>
            <a:endParaRPr lang="en-US"/>
          </a:p>
        </p:txBody>
      </p:sp>
      <p:sp>
        <p:nvSpPr>
          <p:cNvPr id="18" name="Date Placeholder 6"/>
          <p:cNvSpPr>
            <a:spLocks noGrp="1"/>
          </p:cNvSpPr>
          <p:nvPr>
            <p:ph type="dt" sz="half" idx="10"/>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19" name="Footer Placeholder 7"/>
          <p:cNvSpPr>
            <a:spLocks noGrp="1"/>
          </p:cNvSpPr>
          <p:nvPr>
            <p:ph type="ftr" sz="quarter" idx="11"/>
          </p:nvPr>
        </p:nvSpPr>
        <p:spPr>
          <a:xfrm>
            <a:off x="406400" y="6410326"/>
            <a:ext cx="4775200" cy="365125"/>
          </a:xfrm>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20" name="Slide Number Placeholder 8"/>
          <p:cNvSpPr>
            <a:spLocks noGrp="1"/>
          </p:cNvSpPr>
          <p:nvPr>
            <p:ph type="sldNum" sz="quarter" idx="12"/>
          </p:nvPr>
        </p:nvSpPr>
        <p:spPr>
          <a:xfrm>
            <a:off x="5791200" y="1042989"/>
            <a:ext cx="609600" cy="441325"/>
          </a:xfrm>
        </p:spPr>
        <p:txBody>
          <a:bodyPr/>
          <a:lstStyle>
            <a:lvl1pPr algn="ctr">
              <a:defRPr/>
            </a:lvl1pPr>
          </a:lstStyle>
          <a:p>
            <a:pPr fontAlgn="base">
              <a:spcBef>
                <a:spcPct val="0"/>
              </a:spcBef>
              <a:spcAft>
                <a:spcPct val="0"/>
              </a:spcAft>
              <a:defRPr/>
            </a:pPr>
            <a:fld id="{ECDBFC1A-87F0-4563-ABBC-C8FE7D68DCA2}" type="slidenum">
              <a:rPr lang="en-US" smtClean="0">
                <a:solidFill>
                  <a:srgbClr val="8CADAE">
                    <a:shade val="75000"/>
                  </a:srgbClr>
                </a:solidFill>
                <a:latin typeface="Garamond" pitchFamily="18" charset="0"/>
                <a:cs typeface="Arial" charset="0"/>
              </a:rPr>
              <a:pPr fontAlgn="base">
                <a:spcBef>
                  <a:spcPct val="0"/>
                </a:spcBef>
                <a:spcAft>
                  <a:spcPct val="0"/>
                </a:spcAft>
                <a:defRPr/>
              </a:pPr>
              <a:t>‹#›</a:t>
            </a:fld>
            <a:endParaRPr lang="en-US">
              <a:solidFill>
                <a:srgbClr val="8CADAE">
                  <a:shade val="75000"/>
                </a:srgbClr>
              </a:solidFill>
              <a:latin typeface="Garamond" pitchFamily="18" charset="0"/>
              <a:cs typeface="Arial" charset="0"/>
            </a:endParaRPr>
          </a:p>
        </p:txBody>
      </p:sp>
    </p:spTree>
    <p:extLst>
      <p:ext uri="{BB962C8B-B14F-4D97-AF65-F5344CB8AC3E}">
        <p14:creationId xmlns:p14="http://schemas.microsoft.com/office/powerpoint/2010/main" val="1937694557"/>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4" name="Footer Placeholder 3"/>
          <p:cNvSpPr>
            <a:spLocks noGrp="1"/>
          </p:cNvSpPr>
          <p:nvPr>
            <p:ph type="ftr" sz="quarter" idx="11"/>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5" name="Slide Number Placeholder 4"/>
          <p:cNvSpPr>
            <a:spLocks noGrp="1"/>
          </p:cNvSpPr>
          <p:nvPr>
            <p:ph type="sldNum" sz="quarter" idx="12"/>
          </p:nvPr>
        </p:nvSpPr>
        <p:spPr>
          <a:xfrm>
            <a:off x="5791200" y="1036639"/>
            <a:ext cx="609600" cy="441325"/>
          </a:xfrm>
        </p:spPr>
        <p:txBody>
          <a:bodyPr/>
          <a:lstStyle>
            <a:lvl1pPr>
              <a:defRPr/>
            </a:lvl1pPr>
          </a:lstStyle>
          <a:p>
            <a:pPr fontAlgn="base">
              <a:spcBef>
                <a:spcPct val="0"/>
              </a:spcBef>
              <a:spcAft>
                <a:spcPct val="0"/>
              </a:spcAft>
              <a:defRPr/>
            </a:pPr>
            <a:fld id="{9E4A961B-D57E-40E7-80B5-4805ECB4E945}" type="slidenum">
              <a:rPr lang="en-US" smtClean="0">
                <a:solidFill>
                  <a:srgbClr val="8CADAE">
                    <a:shade val="75000"/>
                  </a:srgbClr>
                </a:solidFill>
                <a:latin typeface="Garamond" pitchFamily="18" charset="0"/>
                <a:cs typeface="Arial" charset="0"/>
              </a:rPr>
              <a:pPr fontAlgn="base">
                <a:spcBef>
                  <a:spcPct val="0"/>
                </a:spcBef>
                <a:spcAft>
                  <a:spcPct val="0"/>
                </a:spcAft>
                <a:defRPr/>
              </a:pPr>
              <a:t>‹#›</a:t>
            </a:fld>
            <a:endParaRPr lang="en-US">
              <a:solidFill>
                <a:srgbClr val="8CADAE">
                  <a:shade val="75000"/>
                </a:srgbClr>
              </a:solidFill>
              <a:latin typeface="Garamond" pitchFamily="18" charset="0"/>
              <a:cs typeface="Arial" charset="0"/>
            </a:endParaRPr>
          </a:p>
        </p:txBody>
      </p:sp>
    </p:spTree>
    <p:extLst>
      <p:ext uri="{BB962C8B-B14F-4D97-AF65-F5344CB8AC3E}">
        <p14:creationId xmlns:p14="http://schemas.microsoft.com/office/powerpoint/2010/main" val="658571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1"/>
          <p:cNvSpPr>
            <a:spLocks noChangeArrowheads="1"/>
          </p:cNvSpPr>
          <p:nvPr/>
        </p:nvSpPr>
        <p:spPr bwMode="white">
          <a:xfrm>
            <a:off x="0" y="6705600"/>
            <a:ext cx="12192000" cy="1524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3" name="Rectangle 2"/>
          <p:cNvSpPr>
            <a:spLocks noChangeArrowheads="1"/>
          </p:cNvSpPr>
          <p:nvPr/>
        </p:nvSpPr>
        <p:spPr bwMode="white">
          <a:xfrm>
            <a:off x="0" y="1"/>
            <a:ext cx="12192000" cy="155575"/>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4" name="Rectangle 3"/>
          <p:cNvSpPr>
            <a:spLocks noChangeArrowheads="1"/>
          </p:cNvSpPr>
          <p:nvPr/>
        </p:nvSpPr>
        <p:spPr bwMode="white">
          <a:xfrm>
            <a:off x="1198880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5" name="Rectangle 4"/>
          <p:cNvSpPr>
            <a:spLocks noChangeArrowheads="1"/>
          </p:cNvSpPr>
          <p:nvPr/>
        </p:nvSpPr>
        <p:spPr bwMode="white">
          <a:xfrm>
            <a:off x="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6" name="Rectangle 5"/>
          <p:cNvSpPr>
            <a:spLocks noChangeArrowheads="1"/>
          </p:cNvSpPr>
          <p:nvPr/>
        </p:nvSpPr>
        <p:spPr bwMode="auto">
          <a:xfrm>
            <a:off x="194734" y="6391276"/>
            <a:ext cx="11777133" cy="309563"/>
          </a:xfrm>
          <a:prstGeom prst="rect">
            <a:avLst/>
          </a:prstGeom>
          <a:solidFill>
            <a:schemeClr val="accent3"/>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7" name="Rectangle 6"/>
          <p:cNvSpPr>
            <a:spLocks noChangeArrowheads="1"/>
          </p:cNvSpPr>
          <p:nvPr/>
        </p:nvSpPr>
        <p:spPr bwMode="auto">
          <a:xfrm>
            <a:off x="203200" y="158750"/>
            <a:ext cx="11777133" cy="6546850"/>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Garamond" pitchFamily="18" charset="0"/>
              <a:ea typeface="+mn-ea"/>
              <a:cs typeface="Arial" charset="0"/>
            </a:endParaRPr>
          </a:p>
        </p:txBody>
      </p:sp>
      <p:sp>
        <p:nvSpPr>
          <p:cNvPr id="8" name="Date Placeholder 1"/>
          <p:cNvSpPr>
            <a:spLocks noGrp="1"/>
          </p:cNvSpPr>
          <p:nvPr>
            <p:ph type="dt" sz="half" idx="10"/>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9" name="Footer Placeholder 2"/>
          <p:cNvSpPr>
            <a:spLocks noGrp="1"/>
          </p:cNvSpPr>
          <p:nvPr>
            <p:ph type="ftr" sz="quarter" idx="11"/>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10" name="Slide Number Placeholder 3"/>
          <p:cNvSpPr>
            <a:spLocks noGrp="1"/>
          </p:cNvSpPr>
          <p:nvPr>
            <p:ph type="sldNum" sz="quarter" idx="12"/>
          </p:nvPr>
        </p:nvSpPr>
        <p:spPr>
          <a:xfrm>
            <a:off x="5689600" y="6324601"/>
            <a:ext cx="812800" cy="441325"/>
          </a:xfrm>
        </p:spPr>
        <p:txBody>
          <a:bodyPr/>
          <a:lstStyle>
            <a:lvl1pPr>
              <a:defRPr>
                <a:solidFill>
                  <a:srgbClr val="FFFFFF"/>
                </a:solidFill>
              </a:defRPr>
            </a:lvl1pPr>
          </a:lstStyle>
          <a:p>
            <a:pPr fontAlgn="base">
              <a:spcBef>
                <a:spcPct val="0"/>
              </a:spcBef>
              <a:spcAft>
                <a:spcPct val="0"/>
              </a:spcAft>
              <a:defRPr/>
            </a:pPr>
            <a:fld id="{4A7FC6A0-6655-4DB2-9194-CAE2A64CCB89}" type="slidenum">
              <a:rPr lang="en-US" smtClean="0">
                <a:latin typeface="Garamond" pitchFamily="18" charset="0"/>
                <a:cs typeface="Arial" charset="0"/>
              </a:rPr>
              <a:pPr fontAlgn="base">
                <a:spcBef>
                  <a:spcPct val="0"/>
                </a:spcBef>
                <a:spcAft>
                  <a:spcPct val="0"/>
                </a:spcAft>
                <a:defRPr/>
              </a:pPr>
              <a:t>‹#›</a:t>
            </a:fld>
            <a:endParaRPr lang="en-US">
              <a:latin typeface="Garamond" pitchFamily="18" charset="0"/>
              <a:cs typeface="Arial" charset="0"/>
            </a:endParaRPr>
          </a:p>
        </p:txBody>
      </p:sp>
    </p:spTree>
    <p:extLst>
      <p:ext uri="{BB962C8B-B14F-4D97-AF65-F5344CB8AC3E}">
        <p14:creationId xmlns:p14="http://schemas.microsoft.com/office/powerpoint/2010/main" val="5811746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Rectangle 4"/>
          <p:cNvSpPr>
            <a:spLocks noChangeArrowheads="1"/>
          </p:cNvSpPr>
          <p:nvPr/>
        </p:nvSpPr>
        <p:spPr bwMode="auto">
          <a:xfrm>
            <a:off x="203200" y="152400"/>
            <a:ext cx="11777133" cy="304800"/>
          </a:xfrm>
          <a:prstGeom prst="rect">
            <a:avLst/>
          </a:prstGeom>
          <a:solidFill>
            <a:schemeClr val="accent3"/>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6" name="Rectangle 5"/>
          <p:cNvSpPr>
            <a:spLocks noChangeArrowheads="1"/>
          </p:cNvSpPr>
          <p:nvPr/>
        </p:nvSpPr>
        <p:spPr bwMode="white">
          <a:xfrm>
            <a:off x="0" y="6705600"/>
            <a:ext cx="12192000" cy="1524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7" name="Rectangle 6"/>
          <p:cNvSpPr>
            <a:spLocks noChangeArrowheads="1"/>
          </p:cNvSpPr>
          <p:nvPr/>
        </p:nvSpPr>
        <p:spPr bwMode="white">
          <a:xfrm>
            <a:off x="1198880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8" name="Rectangle 7"/>
          <p:cNvSpPr>
            <a:spLocks noChangeArrowheads="1"/>
          </p:cNvSpPr>
          <p:nvPr/>
        </p:nvSpPr>
        <p:spPr bwMode="white">
          <a:xfrm>
            <a:off x="0" y="1"/>
            <a:ext cx="12192000" cy="119063"/>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9" name="Rectangle 8"/>
          <p:cNvSpPr>
            <a:spLocks noChangeArrowheads="1"/>
          </p:cNvSpPr>
          <p:nvPr/>
        </p:nvSpPr>
        <p:spPr bwMode="white">
          <a:xfrm>
            <a:off x="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0" name="Rectangle 9"/>
          <p:cNvSpPr/>
          <p:nvPr/>
        </p:nvSpPr>
        <p:spPr>
          <a:xfrm>
            <a:off x="203200" y="609600"/>
            <a:ext cx="3657600" cy="5867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1" name="Rectangle 10"/>
          <p:cNvSpPr>
            <a:spLocks noChangeArrowheads="1"/>
          </p:cNvSpPr>
          <p:nvPr/>
        </p:nvSpPr>
        <p:spPr bwMode="auto">
          <a:xfrm>
            <a:off x="203200" y="152400"/>
            <a:ext cx="11777133" cy="6546850"/>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Garamond" pitchFamily="18" charset="0"/>
              <a:ea typeface="+mn-ea"/>
              <a:cs typeface="Arial" charset="0"/>
            </a:endParaRPr>
          </a:p>
        </p:txBody>
      </p:sp>
      <p:sp>
        <p:nvSpPr>
          <p:cNvPr id="12" name="Straight Connector 11"/>
          <p:cNvSpPr>
            <a:spLocks noChangeShapeType="1"/>
          </p:cNvSpPr>
          <p:nvPr/>
        </p:nvSpPr>
        <p:spPr bwMode="auto">
          <a:xfrm>
            <a:off x="203200" y="533400"/>
            <a:ext cx="11777133"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3" name="Oval 12"/>
          <p:cNvSpPr/>
          <p:nvPr/>
        </p:nvSpPr>
        <p:spPr>
          <a:xfrm>
            <a:off x="1727200" y="228600"/>
            <a:ext cx="8128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Oval 13"/>
          <p:cNvSpPr/>
          <p:nvPr/>
        </p:nvSpPr>
        <p:spPr>
          <a:xfrm>
            <a:off x="1854200" y="323850"/>
            <a:ext cx="558800" cy="419100"/>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Rectangle 14"/>
          <p:cNvSpPr>
            <a:spLocks noChangeArrowheads="1"/>
          </p:cNvSpPr>
          <p:nvPr/>
        </p:nvSpPr>
        <p:spPr bwMode="auto">
          <a:xfrm>
            <a:off x="198967" y="6388101"/>
            <a:ext cx="11777133" cy="309563"/>
          </a:xfrm>
          <a:prstGeom prst="rect">
            <a:avLst/>
          </a:prstGeom>
          <a:solidFill>
            <a:schemeClr val="accent3"/>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2" name="Title 1"/>
          <p:cNvSpPr>
            <a:spLocks noGrp="1"/>
          </p:cNvSpPr>
          <p:nvPr>
            <p:ph type="title"/>
          </p:nvPr>
        </p:nvSpPr>
        <p:spPr>
          <a:xfrm>
            <a:off x="508000" y="914400"/>
            <a:ext cx="3149600" cy="990600"/>
          </a:xfrm>
        </p:spPr>
        <p:txBody>
          <a:bodyPr>
            <a:noAutofit/>
          </a:bodyPr>
          <a:lstStyle>
            <a:lvl1pPr algn="l">
              <a:buNone/>
              <a:defRPr sz="2200" b="1">
                <a:solidFill>
                  <a:srgbClr val="FFFFFF"/>
                </a:solidFill>
              </a:defRPr>
            </a:lvl1pPr>
          </a:lstStyle>
          <a:p>
            <a:r>
              <a:rPr lang="en-US" smtClean="0"/>
              <a:t>Click to edit Master title style</a:t>
            </a:r>
            <a:endParaRPr lang="en-US"/>
          </a:p>
        </p:txBody>
      </p:sp>
      <p:sp>
        <p:nvSpPr>
          <p:cNvPr id="3" name="Text Placeholder 2"/>
          <p:cNvSpPr>
            <a:spLocks noGrp="1"/>
          </p:cNvSpPr>
          <p:nvPr>
            <p:ph type="body" idx="2"/>
          </p:nvPr>
        </p:nvSpPr>
        <p:spPr>
          <a:xfrm>
            <a:off x="508000" y="1981201"/>
            <a:ext cx="3149600" cy="4144963"/>
          </a:xfrm>
        </p:spPr>
        <p:txBody>
          <a:bodyPr/>
          <a:lstStyle>
            <a:lvl1pPr marL="0" indent="0">
              <a:spcAft>
                <a:spcPts val="1000"/>
              </a:spcAft>
              <a:buNone/>
              <a:defRPr sz="1600">
                <a:solidFill>
                  <a:srgbClr val="FFFFFF"/>
                </a:solidFill>
              </a:defRPr>
            </a:lvl1pPr>
            <a:lvl2pPr>
              <a:buNone/>
              <a:defRPr sz="1200"/>
            </a:lvl2pPr>
            <a:lvl3pPr>
              <a:buNone/>
              <a:defRPr sz="1000"/>
            </a:lvl3pPr>
            <a:lvl4pPr>
              <a:buNone/>
              <a:defRPr sz="900"/>
            </a:lvl4pPr>
            <a:lvl5pPr>
              <a:buNone/>
              <a:defRPr sz="900"/>
            </a:lvl5pPr>
          </a:lstStyle>
          <a:p>
            <a:pPr lvl="0"/>
            <a:r>
              <a:rPr lang="en-US" smtClean="0"/>
              <a:t>Click to edit Master text styles</a:t>
            </a:r>
          </a:p>
        </p:txBody>
      </p:sp>
      <p:sp>
        <p:nvSpPr>
          <p:cNvPr id="20" name="Content Placeholder 19"/>
          <p:cNvSpPr>
            <a:spLocks noGrp="1"/>
          </p:cNvSpPr>
          <p:nvPr>
            <p:ph sz="quarter" idx="1"/>
          </p:nvPr>
        </p:nvSpPr>
        <p:spPr>
          <a:xfrm>
            <a:off x="4165600" y="685800"/>
            <a:ext cx="7518400" cy="5410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6" name="Slide Number Placeholder 6"/>
          <p:cNvSpPr>
            <a:spLocks noGrp="1"/>
          </p:cNvSpPr>
          <p:nvPr>
            <p:ph type="sldNum" sz="quarter" idx="10"/>
          </p:nvPr>
        </p:nvSpPr>
        <p:spPr>
          <a:xfrm>
            <a:off x="1828800" y="312739"/>
            <a:ext cx="609600" cy="441325"/>
          </a:xfrm>
        </p:spPr>
        <p:txBody>
          <a:bodyPr/>
          <a:lstStyle>
            <a:lvl1pPr>
              <a:defRPr>
                <a:solidFill>
                  <a:schemeClr val="accent3">
                    <a:shade val="75000"/>
                  </a:schemeClr>
                </a:solidFill>
              </a:defRPr>
            </a:lvl1pPr>
          </a:lstStyle>
          <a:p>
            <a:pPr fontAlgn="base">
              <a:spcBef>
                <a:spcPct val="0"/>
              </a:spcBef>
              <a:spcAft>
                <a:spcPct val="0"/>
              </a:spcAft>
              <a:defRPr/>
            </a:pPr>
            <a:fld id="{B6C9E079-69A8-4835-ACF3-0F93D091DC43}" type="slidenum">
              <a:rPr lang="en-US" smtClean="0">
                <a:solidFill>
                  <a:srgbClr val="8CADAE">
                    <a:shade val="75000"/>
                  </a:srgbClr>
                </a:solidFill>
                <a:latin typeface="Garamond" pitchFamily="18" charset="0"/>
                <a:cs typeface="Arial" charset="0"/>
              </a:rPr>
              <a:pPr fontAlgn="base">
                <a:spcBef>
                  <a:spcPct val="0"/>
                </a:spcBef>
                <a:spcAft>
                  <a:spcPct val="0"/>
                </a:spcAft>
                <a:defRPr/>
              </a:pPr>
              <a:t>‹#›</a:t>
            </a:fld>
            <a:endParaRPr lang="en-US">
              <a:solidFill>
                <a:srgbClr val="8CADAE">
                  <a:shade val="75000"/>
                </a:srgbClr>
              </a:solidFill>
              <a:latin typeface="Garamond" pitchFamily="18" charset="0"/>
              <a:cs typeface="Arial" charset="0"/>
            </a:endParaRPr>
          </a:p>
        </p:txBody>
      </p:sp>
      <p:sp>
        <p:nvSpPr>
          <p:cNvPr id="17" name="Date Placeholder 4"/>
          <p:cNvSpPr>
            <a:spLocks noGrp="1"/>
          </p:cNvSpPr>
          <p:nvPr>
            <p:ph type="dt" sz="half" idx="11"/>
          </p:nvPr>
        </p:nvSpPr>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18" name="Footer Placeholder 5"/>
          <p:cNvSpPr>
            <a:spLocks noGrp="1"/>
          </p:cNvSpPr>
          <p:nvPr>
            <p:ph type="ftr" sz="quarter" idx="12"/>
          </p:nvPr>
        </p:nvSpPr>
        <p:spPr>
          <a:xfrm>
            <a:off x="402168" y="6410326"/>
            <a:ext cx="4510617" cy="366713"/>
          </a:xfrm>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Tree>
    <p:extLst>
      <p:ext uri="{BB962C8B-B14F-4D97-AF65-F5344CB8AC3E}">
        <p14:creationId xmlns:p14="http://schemas.microsoft.com/office/powerpoint/2010/main" val="2952477439"/>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Straight Connector 4"/>
          <p:cNvSpPr>
            <a:spLocks noChangeShapeType="1"/>
          </p:cNvSpPr>
          <p:nvPr/>
        </p:nvSpPr>
        <p:spPr bwMode="auto">
          <a:xfrm>
            <a:off x="203200" y="533400"/>
            <a:ext cx="11777133" cy="0"/>
          </a:xfrm>
          <a:prstGeom prst="line">
            <a:avLst/>
          </a:prstGeom>
          <a:noFill/>
          <a:ln w="11430" cap="flat" cmpd="sng" algn="ctr">
            <a:solidFill>
              <a:schemeClr val="accent3">
                <a:shade val="75000"/>
              </a:schemeClr>
            </a:solidFill>
            <a:prstDash val="sysDash"/>
            <a:round/>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6" name="Rectangle 5"/>
          <p:cNvSpPr>
            <a:spLocks noChangeArrowheads="1"/>
          </p:cNvSpPr>
          <p:nvPr/>
        </p:nvSpPr>
        <p:spPr bwMode="white">
          <a:xfrm>
            <a:off x="0" y="6705600"/>
            <a:ext cx="12192000" cy="1524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7" name="Rectangle 6"/>
          <p:cNvSpPr>
            <a:spLocks noChangeArrowheads="1"/>
          </p:cNvSpPr>
          <p:nvPr/>
        </p:nvSpPr>
        <p:spPr bwMode="white">
          <a:xfrm>
            <a:off x="1198880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8" name="Rectangle 7"/>
          <p:cNvSpPr>
            <a:spLocks noChangeArrowheads="1"/>
          </p:cNvSpPr>
          <p:nvPr/>
        </p:nvSpPr>
        <p:spPr bwMode="white">
          <a:xfrm>
            <a:off x="0" y="0"/>
            <a:ext cx="12192000" cy="1524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9" name="Rectangle 8"/>
          <p:cNvSpPr>
            <a:spLocks noChangeArrowheads="1"/>
          </p:cNvSpPr>
          <p:nvPr/>
        </p:nvSpPr>
        <p:spPr bwMode="white">
          <a:xfrm>
            <a:off x="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Garamond" pitchFamily="18" charset="0"/>
              <a:ea typeface="+mn-ea"/>
              <a:cs typeface="Arial" charset="0"/>
            </a:endParaRPr>
          </a:p>
        </p:txBody>
      </p:sp>
      <p:sp>
        <p:nvSpPr>
          <p:cNvPr id="10" name="Rectangle 9"/>
          <p:cNvSpPr>
            <a:spLocks noChangeArrowheads="1"/>
          </p:cNvSpPr>
          <p:nvPr/>
        </p:nvSpPr>
        <p:spPr bwMode="auto">
          <a:xfrm>
            <a:off x="203200" y="152401"/>
            <a:ext cx="11777133" cy="301625"/>
          </a:xfrm>
          <a:prstGeom prst="rect">
            <a:avLst/>
          </a:prstGeom>
          <a:solidFill>
            <a:schemeClr val="accent3"/>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1" name="Rectangle 10"/>
          <p:cNvSpPr/>
          <p:nvPr/>
        </p:nvSpPr>
        <p:spPr>
          <a:xfrm>
            <a:off x="203200" y="609600"/>
            <a:ext cx="3657600" cy="5867400"/>
          </a:xfrm>
          <a:prstGeom prst="rect">
            <a:avLst/>
          </a:prstGeom>
          <a:solidFill>
            <a:schemeClr val="accent1"/>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2" name="Rectangle 11"/>
          <p:cNvSpPr>
            <a:spLocks noChangeArrowheads="1"/>
          </p:cNvSpPr>
          <p:nvPr/>
        </p:nvSpPr>
        <p:spPr bwMode="auto">
          <a:xfrm>
            <a:off x="203200" y="155575"/>
            <a:ext cx="11777133" cy="6546850"/>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Garamond" pitchFamily="18" charset="0"/>
              <a:ea typeface="+mn-ea"/>
              <a:cs typeface="Arial" charset="0"/>
            </a:endParaRPr>
          </a:p>
        </p:txBody>
      </p:sp>
      <p:sp>
        <p:nvSpPr>
          <p:cNvPr id="13" name="Oval 12"/>
          <p:cNvSpPr/>
          <p:nvPr/>
        </p:nvSpPr>
        <p:spPr>
          <a:xfrm>
            <a:off x="1727200" y="228600"/>
            <a:ext cx="8128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4" name="Oval 13"/>
          <p:cNvSpPr/>
          <p:nvPr/>
        </p:nvSpPr>
        <p:spPr>
          <a:xfrm>
            <a:off x="1854200" y="323850"/>
            <a:ext cx="558800" cy="419100"/>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Rectangle 14"/>
          <p:cNvSpPr>
            <a:spLocks noChangeArrowheads="1"/>
          </p:cNvSpPr>
          <p:nvPr/>
        </p:nvSpPr>
        <p:spPr bwMode="auto">
          <a:xfrm>
            <a:off x="198967" y="6388101"/>
            <a:ext cx="11777133" cy="309563"/>
          </a:xfrm>
          <a:prstGeom prst="rect">
            <a:avLst/>
          </a:prstGeom>
          <a:solidFill>
            <a:schemeClr val="accent3"/>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2" name="Title 1"/>
          <p:cNvSpPr>
            <a:spLocks noGrp="1"/>
          </p:cNvSpPr>
          <p:nvPr>
            <p:ph type="title"/>
          </p:nvPr>
        </p:nvSpPr>
        <p:spPr>
          <a:xfrm>
            <a:off x="4000500" y="5029200"/>
            <a:ext cx="7823200" cy="1219200"/>
          </a:xfrm>
        </p:spPr>
        <p:txBody>
          <a:bodyPr anchor="t">
            <a:noAutofit/>
          </a:bodyPr>
          <a:lstStyle>
            <a:lvl1pPr algn="l">
              <a:buNone/>
              <a:defRPr sz="2400" b="1">
                <a:solidFill>
                  <a:schemeClr val="tx2"/>
                </a:solidFill>
              </a:defRPr>
            </a:lvl1pPr>
          </a:lstStyle>
          <a:p>
            <a:r>
              <a:rPr lang="en-US" smtClean="0"/>
              <a:t>Click to edit Master title style</a:t>
            </a:r>
            <a:endParaRPr lang="en-US"/>
          </a:p>
        </p:txBody>
      </p:sp>
      <p:sp>
        <p:nvSpPr>
          <p:cNvPr id="3" name="Picture Placeholder 2"/>
          <p:cNvSpPr>
            <a:spLocks noGrp="1"/>
          </p:cNvSpPr>
          <p:nvPr>
            <p:ph type="pic" idx="1"/>
          </p:nvPr>
        </p:nvSpPr>
        <p:spPr>
          <a:xfrm>
            <a:off x="4000500" y="609600"/>
            <a:ext cx="7823200" cy="4267200"/>
          </a:xfrm>
        </p:spPr>
        <p:txBody>
          <a:bodyPr>
            <a:normAutofit/>
          </a:bodyPr>
          <a:lstStyle>
            <a:lvl1pPr marL="0" indent="0">
              <a:buNone/>
              <a:defRPr sz="3200"/>
            </a:lvl1pPr>
          </a:lstStyle>
          <a:p>
            <a:pPr lvl="0"/>
            <a:r>
              <a:rPr lang="en-US" noProof="0" smtClean="0"/>
              <a:t>Click icon to add picture</a:t>
            </a:r>
            <a:endParaRPr lang="en-US" noProof="0" dirty="0"/>
          </a:p>
        </p:txBody>
      </p:sp>
      <p:sp>
        <p:nvSpPr>
          <p:cNvPr id="4" name="Text Placeholder 3"/>
          <p:cNvSpPr>
            <a:spLocks noGrp="1"/>
          </p:cNvSpPr>
          <p:nvPr>
            <p:ph type="body" sz="half" idx="2"/>
          </p:nvPr>
        </p:nvSpPr>
        <p:spPr>
          <a:xfrm>
            <a:off x="508000" y="990600"/>
            <a:ext cx="3251200" cy="5257800"/>
          </a:xfrm>
        </p:spPr>
        <p:txBody>
          <a:bodyPr/>
          <a:lstStyle>
            <a:lvl1pPr marL="0" indent="0">
              <a:spcAft>
                <a:spcPts val="1000"/>
              </a:spcAft>
              <a:buFontTx/>
              <a:buNone/>
              <a:defRPr sz="1600">
                <a:solidFill>
                  <a:srgbClr val="FFFFFF"/>
                </a:solidFill>
              </a:defRPr>
            </a:lvl1pPr>
            <a:lvl2pPr>
              <a:defRPr sz="1200"/>
            </a:lvl2pPr>
            <a:lvl3pPr>
              <a:defRPr sz="1000"/>
            </a:lvl3pPr>
            <a:lvl4pPr>
              <a:defRPr sz="900"/>
            </a:lvl4pPr>
            <a:lvl5pPr>
              <a:defRPr sz="900"/>
            </a:lvl5pPr>
          </a:lstStyle>
          <a:p>
            <a:pPr lvl="0"/>
            <a:r>
              <a:rPr lang="en-US" smtClean="0"/>
              <a:t>Click to edit Master text styles</a:t>
            </a:r>
          </a:p>
        </p:txBody>
      </p:sp>
      <p:sp>
        <p:nvSpPr>
          <p:cNvPr id="16" name="Slide Number Placeholder 6"/>
          <p:cNvSpPr>
            <a:spLocks noGrp="1"/>
          </p:cNvSpPr>
          <p:nvPr>
            <p:ph type="sldNum" sz="quarter" idx="10"/>
          </p:nvPr>
        </p:nvSpPr>
        <p:spPr>
          <a:xfrm>
            <a:off x="1828800" y="312739"/>
            <a:ext cx="609600" cy="441325"/>
          </a:xfrm>
        </p:spPr>
        <p:txBody>
          <a:bodyPr/>
          <a:lstStyle>
            <a:lvl1pPr>
              <a:defRPr/>
            </a:lvl1pPr>
          </a:lstStyle>
          <a:p>
            <a:pPr fontAlgn="base">
              <a:spcBef>
                <a:spcPct val="0"/>
              </a:spcBef>
              <a:spcAft>
                <a:spcPct val="0"/>
              </a:spcAft>
              <a:defRPr/>
            </a:pPr>
            <a:fld id="{7654126F-F77C-4445-8914-F0C1FD2D7918}" type="slidenum">
              <a:rPr lang="en-US" smtClean="0">
                <a:solidFill>
                  <a:srgbClr val="8CADAE">
                    <a:shade val="75000"/>
                  </a:srgbClr>
                </a:solidFill>
                <a:latin typeface="Garamond" pitchFamily="18" charset="0"/>
                <a:cs typeface="Arial" charset="0"/>
              </a:rPr>
              <a:pPr fontAlgn="base">
                <a:spcBef>
                  <a:spcPct val="0"/>
                </a:spcBef>
                <a:spcAft>
                  <a:spcPct val="0"/>
                </a:spcAft>
                <a:defRPr/>
              </a:pPr>
              <a:t>‹#›</a:t>
            </a:fld>
            <a:endParaRPr lang="en-US">
              <a:solidFill>
                <a:srgbClr val="8CADAE">
                  <a:shade val="75000"/>
                </a:srgbClr>
              </a:solidFill>
              <a:latin typeface="Garamond" pitchFamily="18" charset="0"/>
              <a:cs typeface="Arial" charset="0"/>
            </a:endParaRPr>
          </a:p>
        </p:txBody>
      </p:sp>
      <p:sp>
        <p:nvSpPr>
          <p:cNvPr id="17" name="Date Placeholder 4"/>
          <p:cNvSpPr>
            <a:spLocks noGrp="1"/>
          </p:cNvSpPr>
          <p:nvPr>
            <p:ph type="dt" sz="half" idx="11"/>
          </p:nvPr>
        </p:nvSpPr>
        <p:spPr>
          <a:xfrm>
            <a:off x="7717367" y="6405564"/>
            <a:ext cx="4059767" cy="365125"/>
          </a:xfrm>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
        <p:nvSpPr>
          <p:cNvPr id="18" name="Footer Placeholder 5"/>
          <p:cNvSpPr>
            <a:spLocks noGrp="1"/>
          </p:cNvSpPr>
          <p:nvPr>
            <p:ph type="ftr" sz="quarter" idx="12"/>
          </p:nvPr>
        </p:nvSpPr>
        <p:spPr>
          <a:xfrm>
            <a:off x="402168" y="6410326"/>
            <a:ext cx="4779433" cy="366713"/>
          </a:xfrm>
        </p:spPr>
        <p:txBody>
          <a:bodyPr/>
          <a:lstStyle>
            <a:lvl1pPr>
              <a:defRPr/>
            </a:lvl1pPr>
          </a:lstStyle>
          <a:p>
            <a:pPr fontAlgn="base">
              <a:spcBef>
                <a:spcPct val="0"/>
              </a:spcBef>
              <a:spcAft>
                <a:spcPct val="0"/>
              </a:spcAft>
              <a:defRPr/>
            </a:pPr>
            <a:endParaRPr lang="en-US">
              <a:latin typeface="Garamond" pitchFamily="18" charset="0"/>
              <a:cs typeface="Arial" charset="0"/>
            </a:endParaRPr>
          </a:p>
        </p:txBody>
      </p:sp>
    </p:spTree>
    <p:extLst>
      <p:ext uri="{BB962C8B-B14F-4D97-AF65-F5344CB8AC3E}">
        <p14:creationId xmlns:p14="http://schemas.microsoft.com/office/powerpoint/2010/main" val="3374920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p:cNvSpPr>
            <a:spLocks noChangeArrowheads="1"/>
          </p:cNvSpPr>
          <p:nvPr/>
        </p:nvSpPr>
        <p:spPr bwMode="white">
          <a:xfrm>
            <a:off x="0" y="6705600"/>
            <a:ext cx="12192000" cy="1524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6" name="Rectangle 15"/>
          <p:cNvSpPr>
            <a:spLocks noChangeArrowheads="1"/>
          </p:cNvSpPr>
          <p:nvPr/>
        </p:nvSpPr>
        <p:spPr bwMode="white">
          <a:xfrm>
            <a:off x="0" y="1"/>
            <a:ext cx="12192000" cy="1393825"/>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8" name="Rectangle 17"/>
          <p:cNvSpPr>
            <a:spLocks noChangeArrowheads="1"/>
          </p:cNvSpPr>
          <p:nvPr/>
        </p:nvSpPr>
        <p:spPr bwMode="white">
          <a:xfrm>
            <a:off x="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9" name="Rectangle 18"/>
          <p:cNvSpPr>
            <a:spLocks noChangeArrowheads="1"/>
          </p:cNvSpPr>
          <p:nvPr/>
        </p:nvSpPr>
        <p:spPr bwMode="white">
          <a:xfrm>
            <a:off x="11988800" y="0"/>
            <a:ext cx="203200" cy="6858000"/>
          </a:xfrm>
          <a:prstGeom prst="rect">
            <a:avLst/>
          </a:prstGeom>
          <a:solidFill>
            <a:srgbClr val="FFFFFF"/>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9" name="Rectangle 8"/>
          <p:cNvSpPr>
            <a:spLocks noChangeArrowheads="1"/>
          </p:cNvSpPr>
          <p:nvPr/>
        </p:nvSpPr>
        <p:spPr bwMode="auto">
          <a:xfrm>
            <a:off x="198967" y="6388101"/>
            <a:ext cx="11777133" cy="309563"/>
          </a:xfrm>
          <a:prstGeom prst="rect">
            <a:avLst/>
          </a:prstGeom>
          <a:solidFill>
            <a:schemeClr val="accent3"/>
          </a:solidFill>
          <a:ln w="9525" cap="flat" cmpd="sng" algn="ctr">
            <a:no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4" name="Date Placeholder 13"/>
          <p:cNvSpPr>
            <a:spLocks noGrp="1"/>
          </p:cNvSpPr>
          <p:nvPr>
            <p:ph type="dt" sz="half" idx="2"/>
          </p:nvPr>
        </p:nvSpPr>
        <p:spPr>
          <a:xfrm>
            <a:off x="7721601" y="6405564"/>
            <a:ext cx="4059767" cy="365125"/>
          </a:xfrm>
          <a:prstGeom prst="rect">
            <a:avLst/>
          </a:prstGeom>
        </p:spPr>
        <p:txBody>
          <a:bodyPr vert="horz"/>
          <a:lstStyle>
            <a:lvl1pPr algn="r" eaLnBrk="1" latinLnBrk="0" hangingPunct="1">
              <a:defRPr kumimoji="0" sz="1400">
                <a:solidFill>
                  <a:srgbClr val="FFFFFF"/>
                </a:solidFill>
              </a:defRPr>
            </a:lvl1pPr>
          </a:lstStyle>
          <a:p>
            <a:pPr fontAlgn="base">
              <a:spcBef>
                <a:spcPct val="0"/>
              </a:spcBef>
              <a:spcAft>
                <a:spcPct val="0"/>
              </a:spcAft>
              <a:defRPr/>
            </a:pPr>
            <a:endParaRPr lang="en-US">
              <a:latin typeface="Garamond" pitchFamily="18" charset="0"/>
              <a:cs typeface="Arial" charset="0"/>
            </a:endParaRPr>
          </a:p>
        </p:txBody>
      </p:sp>
      <p:sp>
        <p:nvSpPr>
          <p:cNvPr id="3" name="Footer Placeholder 2"/>
          <p:cNvSpPr>
            <a:spLocks noGrp="1"/>
          </p:cNvSpPr>
          <p:nvPr>
            <p:ph type="ftr" sz="quarter" idx="3"/>
          </p:nvPr>
        </p:nvSpPr>
        <p:spPr>
          <a:xfrm>
            <a:off x="406400" y="6410326"/>
            <a:ext cx="4775200" cy="366713"/>
          </a:xfrm>
          <a:prstGeom prst="rect">
            <a:avLst/>
          </a:prstGeom>
        </p:spPr>
        <p:txBody>
          <a:bodyPr vert="horz"/>
          <a:lstStyle>
            <a:lvl1pPr algn="l" eaLnBrk="1" latinLnBrk="0" hangingPunct="1">
              <a:defRPr kumimoji="0" sz="1200">
                <a:solidFill>
                  <a:srgbClr val="FFFFFF"/>
                </a:solidFill>
              </a:defRPr>
            </a:lvl1pPr>
          </a:lstStyle>
          <a:p>
            <a:pPr fontAlgn="base">
              <a:spcBef>
                <a:spcPct val="0"/>
              </a:spcBef>
              <a:spcAft>
                <a:spcPct val="0"/>
              </a:spcAft>
              <a:defRPr/>
            </a:pPr>
            <a:endParaRPr lang="en-US">
              <a:latin typeface="Garamond" pitchFamily="18" charset="0"/>
              <a:cs typeface="Arial" charset="0"/>
            </a:endParaRPr>
          </a:p>
        </p:txBody>
      </p:sp>
      <p:sp>
        <p:nvSpPr>
          <p:cNvPr id="8" name="Rectangle 7"/>
          <p:cNvSpPr>
            <a:spLocks noChangeArrowheads="1"/>
          </p:cNvSpPr>
          <p:nvPr/>
        </p:nvSpPr>
        <p:spPr bwMode="auto">
          <a:xfrm>
            <a:off x="203200" y="155575"/>
            <a:ext cx="11777133" cy="6546850"/>
          </a:xfrm>
          <a:prstGeom prst="rect">
            <a:avLst/>
          </a:prstGeom>
          <a:noFill/>
          <a:ln w="9525" cap="flat" cmpd="sng" algn="ctr">
            <a:solidFill>
              <a:schemeClr val="accent3">
                <a:shade val="75000"/>
              </a:schemeClr>
            </a:solidFill>
            <a:prstDash val="solid"/>
            <a:miter lim="800000"/>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Garamond" pitchFamily="18" charset="0"/>
              <a:ea typeface="+mn-ea"/>
              <a:cs typeface="Arial" charset="0"/>
            </a:endParaRPr>
          </a:p>
        </p:txBody>
      </p:sp>
      <p:sp>
        <p:nvSpPr>
          <p:cNvPr id="10" name="Straight Connector 9"/>
          <p:cNvSpPr>
            <a:spLocks noChangeShapeType="1"/>
          </p:cNvSpPr>
          <p:nvPr/>
        </p:nvSpPr>
        <p:spPr bwMode="auto">
          <a:xfrm>
            <a:off x="203200" y="1276350"/>
            <a:ext cx="11777133" cy="0"/>
          </a:xfrm>
          <a:prstGeom prst="line">
            <a:avLst/>
          </a:prstGeom>
          <a:noFill/>
          <a:ln w="9525" cap="flat" cmpd="sng" algn="ctr">
            <a:solidFill>
              <a:schemeClr val="accent3">
                <a:shade val="75000"/>
              </a:schemeClr>
            </a:solidFill>
            <a:prstDash val="sysDash"/>
            <a:round/>
            <a:headEnd type="none" w="med" len="med"/>
            <a:tailEnd type="none" w="med" len="med"/>
          </a:ln>
          <a:effectLst/>
        </p:spPr>
        <p:txBody>
          <a:bodyPr wrap="none" anchor="ct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Garamond" pitchFamily="18" charset="0"/>
              <a:ea typeface="+mn-ea"/>
              <a:cs typeface="Arial" charset="0"/>
            </a:endParaRPr>
          </a:p>
        </p:txBody>
      </p:sp>
      <p:sp>
        <p:nvSpPr>
          <p:cNvPr id="12" name="Oval 11"/>
          <p:cNvSpPr/>
          <p:nvPr/>
        </p:nvSpPr>
        <p:spPr>
          <a:xfrm>
            <a:off x="5689600" y="955675"/>
            <a:ext cx="812800" cy="609600"/>
          </a:xfrm>
          <a:prstGeom prst="ellipse">
            <a:avLst/>
          </a:prstGeom>
          <a:solidFill>
            <a:srgbClr val="FFFFFF"/>
          </a:solidFill>
          <a:ln w="158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15" name="Oval 14"/>
          <p:cNvSpPr/>
          <p:nvPr/>
        </p:nvSpPr>
        <p:spPr>
          <a:xfrm>
            <a:off x="5816600" y="1050925"/>
            <a:ext cx="558800" cy="420688"/>
          </a:xfrm>
          <a:prstGeom prst="ellipse">
            <a:avLst/>
          </a:prstGeom>
          <a:solidFill>
            <a:srgbClr val="FFFFFF"/>
          </a:solidFill>
          <a:ln w="50800" cap="rnd" cmpd="dbl" algn="ctr">
            <a:solidFill>
              <a:schemeClr val="accent3">
                <a:shade val="75000"/>
              </a:schemeClr>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Georgia"/>
              <a:ea typeface="+mn-ea"/>
              <a:cs typeface="+mn-cs"/>
            </a:endParaRPr>
          </a:p>
        </p:txBody>
      </p:sp>
      <p:sp>
        <p:nvSpPr>
          <p:cNvPr id="23" name="Slide Number Placeholder 22"/>
          <p:cNvSpPr>
            <a:spLocks noGrp="1"/>
          </p:cNvSpPr>
          <p:nvPr>
            <p:ph type="sldNum" sz="quarter" idx="4"/>
          </p:nvPr>
        </p:nvSpPr>
        <p:spPr>
          <a:xfrm>
            <a:off x="5791200" y="1039814"/>
            <a:ext cx="609600" cy="441325"/>
          </a:xfrm>
          <a:prstGeom prst="rect">
            <a:avLst/>
          </a:prstGeom>
        </p:spPr>
        <p:txBody>
          <a:bodyPr vert="horz" lIns="45720" rIns="45720" anchor="ctr">
            <a:normAutofit/>
          </a:bodyPr>
          <a:lstStyle>
            <a:lvl1pPr algn="ctr" eaLnBrk="1" latinLnBrk="0" hangingPunct="1">
              <a:defRPr kumimoji="0" sz="1600">
                <a:solidFill>
                  <a:schemeClr val="accent3">
                    <a:shade val="75000"/>
                  </a:schemeClr>
                </a:solidFill>
              </a:defRPr>
            </a:lvl1pPr>
          </a:lstStyle>
          <a:p>
            <a:pPr fontAlgn="base">
              <a:spcBef>
                <a:spcPct val="0"/>
              </a:spcBef>
              <a:spcAft>
                <a:spcPct val="0"/>
              </a:spcAft>
              <a:defRPr/>
            </a:pPr>
            <a:fld id="{34A353E0-A4BC-40D0-B4B6-53001693C954}" type="slidenum">
              <a:rPr lang="en-US" smtClean="0">
                <a:solidFill>
                  <a:srgbClr val="8CADAE">
                    <a:shade val="75000"/>
                  </a:srgbClr>
                </a:solidFill>
                <a:latin typeface="Garamond" pitchFamily="18" charset="0"/>
                <a:cs typeface="Arial" charset="0"/>
              </a:rPr>
              <a:pPr fontAlgn="base">
                <a:spcBef>
                  <a:spcPct val="0"/>
                </a:spcBef>
                <a:spcAft>
                  <a:spcPct val="0"/>
                </a:spcAft>
                <a:defRPr/>
              </a:pPr>
              <a:t>‹#›</a:t>
            </a:fld>
            <a:endParaRPr lang="en-US">
              <a:solidFill>
                <a:srgbClr val="8CADAE">
                  <a:shade val="75000"/>
                </a:srgbClr>
              </a:solidFill>
              <a:latin typeface="Garamond" pitchFamily="18" charset="0"/>
              <a:cs typeface="Arial" charset="0"/>
            </a:endParaRPr>
          </a:p>
        </p:txBody>
      </p:sp>
      <p:sp>
        <p:nvSpPr>
          <p:cNvPr id="1038" name="Title Placeholder 21"/>
          <p:cNvSpPr>
            <a:spLocks noGrp="1"/>
          </p:cNvSpPr>
          <p:nvPr>
            <p:ph type="title"/>
          </p:nvPr>
        </p:nvSpPr>
        <p:spPr bwMode="auto">
          <a:xfrm>
            <a:off x="402167" y="228601"/>
            <a:ext cx="11379200" cy="758825"/>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smtClean="0"/>
              <a:t>Click to edit Master title style</a:t>
            </a:r>
          </a:p>
        </p:txBody>
      </p:sp>
      <p:sp>
        <p:nvSpPr>
          <p:cNvPr id="1039" name="Text Placeholder 12"/>
          <p:cNvSpPr>
            <a:spLocks noGrp="1"/>
          </p:cNvSpPr>
          <p:nvPr>
            <p:ph type="body" idx="1"/>
          </p:nvPr>
        </p:nvSpPr>
        <p:spPr bwMode="auto">
          <a:xfrm>
            <a:off x="402167" y="1524000"/>
            <a:ext cx="11379200" cy="45989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Tree>
    <p:extLst>
      <p:ext uri="{BB962C8B-B14F-4D97-AF65-F5344CB8AC3E}">
        <p14:creationId xmlns:p14="http://schemas.microsoft.com/office/powerpoint/2010/main" val="355314931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rtl="0" eaLnBrk="0" fontAlgn="base" hangingPunct="0">
        <a:spcBef>
          <a:spcPct val="0"/>
        </a:spcBef>
        <a:spcAft>
          <a:spcPct val="0"/>
        </a:spcAft>
        <a:defRPr sz="3300" kern="1200">
          <a:solidFill>
            <a:srgbClr val="7B9899"/>
          </a:solidFill>
          <a:latin typeface="+mj-lt"/>
          <a:ea typeface="+mj-ea"/>
          <a:cs typeface="+mj-cs"/>
        </a:defRPr>
      </a:lvl1pPr>
      <a:lvl2pPr algn="ctr" rtl="0" eaLnBrk="0" fontAlgn="base" hangingPunct="0">
        <a:spcBef>
          <a:spcPct val="0"/>
        </a:spcBef>
        <a:spcAft>
          <a:spcPct val="0"/>
        </a:spcAft>
        <a:defRPr sz="3300">
          <a:solidFill>
            <a:srgbClr val="7B9899"/>
          </a:solidFill>
          <a:latin typeface="Georgia" pitchFamily="18" charset="0"/>
        </a:defRPr>
      </a:lvl2pPr>
      <a:lvl3pPr algn="ctr" rtl="0" eaLnBrk="0" fontAlgn="base" hangingPunct="0">
        <a:spcBef>
          <a:spcPct val="0"/>
        </a:spcBef>
        <a:spcAft>
          <a:spcPct val="0"/>
        </a:spcAft>
        <a:defRPr sz="3300">
          <a:solidFill>
            <a:srgbClr val="7B9899"/>
          </a:solidFill>
          <a:latin typeface="Georgia" pitchFamily="18" charset="0"/>
        </a:defRPr>
      </a:lvl3pPr>
      <a:lvl4pPr algn="ctr" rtl="0" eaLnBrk="0" fontAlgn="base" hangingPunct="0">
        <a:spcBef>
          <a:spcPct val="0"/>
        </a:spcBef>
        <a:spcAft>
          <a:spcPct val="0"/>
        </a:spcAft>
        <a:defRPr sz="3300">
          <a:solidFill>
            <a:srgbClr val="7B9899"/>
          </a:solidFill>
          <a:latin typeface="Georgia" pitchFamily="18" charset="0"/>
        </a:defRPr>
      </a:lvl4pPr>
      <a:lvl5pPr algn="ctr" rtl="0" eaLnBrk="0" fontAlgn="base" hangingPunct="0">
        <a:spcBef>
          <a:spcPct val="0"/>
        </a:spcBef>
        <a:spcAft>
          <a:spcPct val="0"/>
        </a:spcAft>
        <a:defRPr sz="3300">
          <a:solidFill>
            <a:srgbClr val="7B9899"/>
          </a:solidFill>
          <a:latin typeface="Georgia" pitchFamily="18" charset="0"/>
        </a:defRPr>
      </a:lvl5pPr>
      <a:lvl6pPr marL="457200" algn="ctr" rtl="0" fontAlgn="base">
        <a:spcBef>
          <a:spcPct val="0"/>
        </a:spcBef>
        <a:spcAft>
          <a:spcPct val="0"/>
        </a:spcAft>
        <a:defRPr sz="3300">
          <a:solidFill>
            <a:srgbClr val="7B9899"/>
          </a:solidFill>
          <a:latin typeface="Georgia" pitchFamily="18" charset="0"/>
        </a:defRPr>
      </a:lvl6pPr>
      <a:lvl7pPr marL="914400" algn="ctr" rtl="0" fontAlgn="base">
        <a:spcBef>
          <a:spcPct val="0"/>
        </a:spcBef>
        <a:spcAft>
          <a:spcPct val="0"/>
        </a:spcAft>
        <a:defRPr sz="3300">
          <a:solidFill>
            <a:srgbClr val="7B9899"/>
          </a:solidFill>
          <a:latin typeface="Georgia" pitchFamily="18" charset="0"/>
        </a:defRPr>
      </a:lvl7pPr>
      <a:lvl8pPr marL="1371600" algn="ctr" rtl="0" fontAlgn="base">
        <a:spcBef>
          <a:spcPct val="0"/>
        </a:spcBef>
        <a:spcAft>
          <a:spcPct val="0"/>
        </a:spcAft>
        <a:defRPr sz="3300">
          <a:solidFill>
            <a:srgbClr val="7B9899"/>
          </a:solidFill>
          <a:latin typeface="Georgia" pitchFamily="18" charset="0"/>
        </a:defRPr>
      </a:lvl8pPr>
      <a:lvl9pPr marL="1828800" algn="ctr" rtl="0" fontAlgn="base">
        <a:spcBef>
          <a:spcPct val="0"/>
        </a:spcBef>
        <a:spcAft>
          <a:spcPct val="0"/>
        </a:spcAft>
        <a:defRPr sz="3300">
          <a:solidFill>
            <a:srgbClr val="7B9899"/>
          </a:solidFill>
          <a:latin typeface="Georgia" pitchFamily="18" charset="0"/>
        </a:defRPr>
      </a:lvl9pPr>
    </p:titleStyle>
    <p:bodyStyle>
      <a:lvl1pPr marL="273050" indent="-273050" algn="l" rtl="0" eaLnBrk="0" fontAlgn="base" hangingPunct="0">
        <a:spcBef>
          <a:spcPct val="20000"/>
        </a:spcBef>
        <a:spcAft>
          <a:spcPct val="0"/>
        </a:spcAft>
        <a:buClr>
          <a:schemeClr val="accent1"/>
        </a:buClr>
        <a:buSzPct val="85000"/>
        <a:buFont typeface="Wingdings 2" pitchFamily="18" charset="2"/>
        <a:buChar char=""/>
        <a:defRPr sz="2700" kern="1200">
          <a:solidFill>
            <a:schemeClr val="tx1"/>
          </a:solidFill>
          <a:latin typeface="+mn-lt"/>
          <a:ea typeface="+mn-ea"/>
          <a:cs typeface="+mn-cs"/>
        </a:defRPr>
      </a:lvl1pPr>
      <a:lvl2pPr marL="547688" indent="-273050" algn="l" rtl="0" eaLnBrk="0" fontAlgn="base" hangingPunct="0">
        <a:spcBef>
          <a:spcPct val="20000"/>
        </a:spcBef>
        <a:spcAft>
          <a:spcPct val="0"/>
        </a:spcAft>
        <a:buClr>
          <a:schemeClr val="accent2"/>
        </a:buClr>
        <a:buSzPct val="70000"/>
        <a:buFont typeface="Wingdings" pitchFamily="2" charset="2"/>
        <a:buChar char=""/>
        <a:defRPr sz="2200" kern="1200">
          <a:solidFill>
            <a:schemeClr val="tx2"/>
          </a:solidFill>
          <a:latin typeface="+mn-lt"/>
          <a:ea typeface="+mn-ea"/>
          <a:cs typeface="+mn-cs"/>
        </a:defRPr>
      </a:lvl2pPr>
      <a:lvl3pPr marL="822325" indent="-228600" algn="l" rtl="0" eaLnBrk="0" fontAlgn="base" hangingPunct="0">
        <a:spcBef>
          <a:spcPct val="20000"/>
        </a:spcBef>
        <a:spcAft>
          <a:spcPct val="0"/>
        </a:spcAft>
        <a:buClr>
          <a:srgbClr val="8CADAE"/>
        </a:buClr>
        <a:buSzPct val="75000"/>
        <a:buFont typeface="Wingdings 2" pitchFamily="18" charset="2"/>
        <a:buChar char=""/>
        <a:defRPr sz="2000" kern="1200">
          <a:solidFill>
            <a:schemeClr val="tx1"/>
          </a:solidFill>
          <a:latin typeface="+mn-lt"/>
          <a:ea typeface="+mn-ea"/>
          <a:cs typeface="+mn-cs"/>
        </a:defRPr>
      </a:lvl3pPr>
      <a:lvl4pPr marL="1096963" indent="-228600" algn="l" rtl="0" eaLnBrk="0" fontAlgn="base" hangingPunct="0">
        <a:spcBef>
          <a:spcPct val="20000"/>
        </a:spcBef>
        <a:spcAft>
          <a:spcPct val="0"/>
        </a:spcAft>
        <a:buClr>
          <a:srgbClr val="8C7B70"/>
        </a:buClr>
        <a:buSzPct val="70000"/>
        <a:buFont typeface="Wingdings" pitchFamily="2" charset="2"/>
        <a:buChar char=""/>
        <a:defRPr sz="2000" kern="1200">
          <a:solidFill>
            <a:schemeClr val="tx2"/>
          </a:solidFill>
          <a:latin typeface="+mn-lt"/>
          <a:ea typeface="+mn-ea"/>
          <a:cs typeface="+mn-cs"/>
        </a:defRPr>
      </a:lvl4pPr>
      <a:lvl5pPr marL="1371600" indent="-228600" algn="l" rtl="0" eaLnBrk="0" fontAlgn="base" hangingPunct="0">
        <a:spcBef>
          <a:spcPct val="20000"/>
        </a:spcBef>
        <a:spcAft>
          <a:spcPct val="0"/>
        </a:spcAft>
        <a:buClr>
          <a:srgbClr val="8FB08C"/>
        </a:buClr>
        <a:buChar char="•"/>
        <a:defRPr kern="1200">
          <a:solidFill>
            <a:schemeClr val="tx1"/>
          </a:solidFill>
          <a:latin typeface="+mn-lt"/>
          <a:ea typeface="+mn-ea"/>
          <a:cs typeface="+mn-cs"/>
        </a:defRPr>
      </a:lvl5pPr>
      <a:lvl6pPr marL="1645920" indent="-182880" algn="l" rtl="0" eaLnBrk="1" latinLnBrk="0" hangingPunct="1">
        <a:spcBef>
          <a:spcPct val="20000"/>
        </a:spcBef>
        <a:buClr>
          <a:schemeClr val="accent6"/>
        </a:buClr>
        <a:buSzPct val="80000"/>
        <a:buFont typeface="Wingdings 2"/>
        <a:buChar char=""/>
        <a:defRPr kumimoji="0" sz="1800" kern="1200">
          <a:solidFill>
            <a:schemeClr val="tx1"/>
          </a:solidFill>
          <a:latin typeface="+mn-lt"/>
          <a:ea typeface="+mn-ea"/>
          <a:cs typeface="+mn-cs"/>
        </a:defRPr>
      </a:lvl6pPr>
      <a:lvl7pPr marL="1920240" indent="-182880" algn="l" rtl="0" eaLnBrk="1" latinLnBrk="0" hangingPunct="1">
        <a:spcBef>
          <a:spcPct val="20000"/>
        </a:spcBef>
        <a:buClr>
          <a:schemeClr val="accent1">
            <a:shade val="75000"/>
          </a:schemeClr>
        </a:buClr>
        <a:buSzPct val="90000"/>
        <a:buChar char="•"/>
        <a:defRPr kumimoji="0" sz="1600" kern="1200" baseline="0">
          <a:solidFill>
            <a:schemeClr val="tx1"/>
          </a:solidFill>
          <a:latin typeface="+mn-lt"/>
          <a:ea typeface="+mn-ea"/>
          <a:cs typeface="+mn-cs"/>
        </a:defRPr>
      </a:lvl7pPr>
      <a:lvl8pPr marL="2103120" indent="-182880" algn="l" rtl="0" eaLnBrk="1" latinLnBrk="0" hangingPunct="1">
        <a:spcBef>
          <a:spcPct val="20000"/>
        </a:spcBef>
        <a:buClr>
          <a:schemeClr val="accent4">
            <a:shade val="75000"/>
          </a:schemeClr>
        </a:buClr>
        <a:buChar char="•"/>
        <a:defRPr kumimoji="0" sz="1600" kern="1200">
          <a:solidFill>
            <a:schemeClr val="tx1"/>
          </a:solidFill>
          <a:latin typeface="+mn-lt"/>
          <a:ea typeface="+mn-ea"/>
          <a:cs typeface="+mn-cs"/>
        </a:defRPr>
      </a:lvl8pPr>
      <a:lvl9pPr marL="2377440" indent="-182880" algn="l" rtl="0" eaLnBrk="1" latinLnBrk="0" hangingPunct="1">
        <a:spcBef>
          <a:spcPct val="20000"/>
        </a:spcBef>
        <a:buClr>
          <a:schemeClr val="accent2">
            <a:shade val="75000"/>
          </a:schemeClr>
        </a:buClr>
        <a:buSzPct val="90000"/>
        <a:buChar char="•"/>
        <a:defRPr kumimoji="0" sz="1400" kern="1200" cap="all"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wmv"/><Relationship Id="rId1" Type="http://schemas.openxmlformats.org/officeDocument/2006/relationships/video" Target="NULL" TargetMode="Externa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1825334" y="3352800"/>
            <a:ext cx="8229600" cy="2057400"/>
          </a:xfrm>
        </p:spPr>
        <p:txBody>
          <a:bodyPr/>
          <a:lstStyle/>
          <a:p>
            <a:pPr eaLnBrk="1" hangingPunct="1">
              <a:buFont typeface="Wingdings" pitchFamily="2" charset="2"/>
              <a:buNone/>
            </a:pPr>
            <a:r>
              <a:rPr lang="en-US" dirty="0" smtClean="0"/>
              <a:t>             </a:t>
            </a:r>
            <a:endParaRPr lang="en-US" sz="9600" dirty="0"/>
          </a:p>
        </p:txBody>
      </p:sp>
      <p:sp>
        <p:nvSpPr>
          <p:cNvPr id="2" name="TextBox 1"/>
          <p:cNvSpPr txBox="1"/>
          <p:nvPr/>
        </p:nvSpPr>
        <p:spPr>
          <a:xfrm>
            <a:off x="970969" y="1628200"/>
            <a:ext cx="10332031" cy="4031873"/>
          </a:xfrm>
          <a:prstGeom prst="rect">
            <a:avLst/>
          </a:prstGeom>
          <a:noFill/>
        </p:spPr>
        <p:txBody>
          <a:bodyPr wrap="square" rtlCol="0">
            <a:spAutoFit/>
          </a:bodyPr>
          <a:lstStyle/>
          <a:p>
            <a:pPr algn="ctr"/>
            <a:r>
              <a:rPr lang="en-US" sz="3200" b="1" dirty="0">
                <a:latin typeface="Times New Roman" panose="02020603050405020304" pitchFamily="18" charset="0"/>
                <a:cs typeface="Times New Roman" panose="02020603050405020304" pitchFamily="18" charset="0"/>
              </a:rPr>
              <a:t>A PROJECT WORK</a:t>
            </a:r>
          </a:p>
          <a:p>
            <a:pPr algn="ctr"/>
            <a:r>
              <a:rPr lang="en-US" sz="3200" b="1" dirty="0">
                <a:latin typeface="Times New Roman" panose="02020603050405020304" pitchFamily="18" charset="0"/>
                <a:cs typeface="Times New Roman" panose="02020603050405020304" pitchFamily="18" charset="0"/>
              </a:rPr>
              <a:t>ON</a:t>
            </a:r>
          </a:p>
          <a:p>
            <a:pPr algn="ctr"/>
            <a:r>
              <a:rPr lang="en-US" sz="3200" b="1" dirty="0">
                <a:latin typeface="Times New Roman" panose="02020603050405020304" pitchFamily="18" charset="0"/>
                <a:cs typeface="Times New Roman" panose="02020603050405020304" pitchFamily="18" charset="0"/>
              </a:rPr>
              <a:t>DETECTION OF MALARIA PARASITES IN BLOOD SMEARS </a:t>
            </a:r>
            <a:r>
              <a:rPr lang="en-US" sz="3200" b="1" dirty="0" smtClean="0">
                <a:latin typeface="Times New Roman" panose="02020603050405020304" pitchFamily="18" charset="0"/>
                <a:cs typeface="Times New Roman" panose="02020603050405020304" pitchFamily="18" charset="0"/>
              </a:rPr>
              <a:t>USING CONVOLUTIONAL </a:t>
            </a:r>
            <a:r>
              <a:rPr lang="en-US" sz="3200" b="1" dirty="0">
                <a:latin typeface="Times New Roman" panose="02020603050405020304" pitchFamily="18" charset="0"/>
                <a:cs typeface="Times New Roman" panose="02020603050405020304" pitchFamily="18" charset="0"/>
              </a:rPr>
              <a:t>NEURAL NETWORKS</a:t>
            </a:r>
            <a:endParaRPr lang="en-US" sz="3200" b="1" dirty="0" smtClean="0">
              <a:latin typeface="Times New Roman" panose="02020603050405020304" pitchFamily="18" charset="0"/>
              <a:cs typeface="Times New Roman" panose="02020603050405020304" pitchFamily="18" charset="0"/>
            </a:endParaRPr>
          </a:p>
          <a:p>
            <a:pPr algn="ctr"/>
            <a:endParaRPr lang="en-US" sz="3200" b="1" dirty="0">
              <a:latin typeface="Times New Roman" panose="02020603050405020304" pitchFamily="18" charset="0"/>
              <a:cs typeface="Times New Roman" panose="02020603050405020304" pitchFamily="18" charset="0"/>
            </a:endParaRPr>
          </a:p>
          <a:p>
            <a:pPr algn="ctr"/>
            <a:r>
              <a:rPr lang="en-US" sz="3200" b="1" dirty="0">
                <a:latin typeface="Times New Roman" panose="02020603050405020304" pitchFamily="18" charset="0"/>
                <a:cs typeface="Times New Roman" panose="02020603050405020304" pitchFamily="18" charset="0"/>
              </a:rPr>
              <a:t>OMOREGIE EFE MARVELLOUS</a:t>
            </a:r>
          </a:p>
          <a:p>
            <a:pPr algn="ctr"/>
            <a:r>
              <a:rPr lang="en-US" sz="3200" b="1" dirty="0" smtClean="0">
                <a:latin typeface="Times New Roman" panose="02020603050405020304" pitchFamily="18" charset="0"/>
                <a:cs typeface="Times New Roman" panose="02020603050405020304" pitchFamily="18" charset="0"/>
              </a:rPr>
              <a:t>BAS/CSC/160310</a:t>
            </a:r>
            <a:endParaRPr lang="en-US" sz="32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525368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381000" y="1460500"/>
            <a:ext cx="9372600" cy="2959100"/>
          </a:xfrm>
        </p:spPr>
        <p:txBody>
          <a:bodyPr/>
          <a:lstStyle/>
          <a:p>
            <a:pPr eaLnBrk="1" hangingPunct="1">
              <a:buFont typeface="Wingdings" pitchFamily="2" charset="2"/>
              <a:buNone/>
            </a:pPr>
            <a:r>
              <a:rPr lang="en-US" dirty="0" smtClean="0"/>
              <a:t>             </a:t>
            </a:r>
            <a:endParaRPr lang="en-US" sz="9600" dirty="0"/>
          </a:p>
        </p:txBody>
      </p:sp>
      <p:sp>
        <p:nvSpPr>
          <p:cNvPr id="4" name="Rectangle 3"/>
          <p:cNvSpPr/>
          <p:nvPr/>
        </p:nvSpPr>
        <p:spPr>
          <a:xfrm>
            <a:off x="1029238" y="1741944"/>
            <a:ext cx="10083262" cy="523220"/>
          </a:xfrm>
          <a:prstGeom prst="rect">
            <a:avLst/>
          </a:prstGeom>
        </p:spPr>
        <p:txBody>
          <a:bodyPr wrap="square">
            <a:spAutoFit/>
          </a:bodyPr>
          <a:lstStyle/>
          <a:p>
            <a:endParaRPr lang="en-US" sz="2800" dirty="0">
              <a:latin typeface="Times New Roman" panose="02020603050405020304" pitchFamily="18" charset="0"/>
              <a:cs typeface="Times New Roman" panose="02020603050405020304" pitchFamily="18" charset="0"/>
            </a:endParaRPr>
          </a:p>
        </p:txBody>
      </p:sp>
      <p:sp>
        <p:nvSpPr>
          <p:cNvPr id="2" name="Rectangle 1"/>
          <p:cNvSpPr/>
          <p:nvPr/>
        </p:nvSpPr>
        <p:spPr>
          <a:xfrm>
            <a:off x="3836585" y="534948"/>
            <a:ext cx="4810932" cy="523220"/>
          </a:xfrm>
          <a:prstGeom prst="rect">
            <a:avLst/>
          </a:prstGeom>
        </p:spPr>
        <p:txBody>
          <a:bodyPr wrap="none">
            <a:spAutoFit/>
          </a:bodyPr>
          <a:lstStyle/>
          <a:p>
            <a:r>
              <a:rPr lang="en-US" sz="2800" b="1" dirty="0" smtClean="0">
                <a:latin typeface="Times New Roman" panose="02020603050405020304" pitchFamily="18" charset="0"/>
                <a:cs typeface="Times New Roman" panose="02020603050405020304" pitchFamily="18" charset="0"/>
              </a:rPr>
              <a:t>Supervised Machine Learning</a:t>
            </a:r>
            <a:endParaRPr lang="en-US" sz="2800" b="1" dirty="0">
              <a:latin typeface="Times New Roman" panose="02020603050405020304" pitchFamily="18" charset="0"/>
              <a:cs typeface="Times New Roman" panose="02020603050405020304" pitchFamily="18" charset="0"/>
            </a:endParaRPr>
          </a:p>
        </p:txBody>
      </p:sp>
      <p:sp>
        <p:nvSpPr>
          <p:cNvPr id="5" name="Rectangle 4"/>
          <p:cNvSpPr/>
          <p:nvPr/>
        </p:nvSpPr>
        <p:spPr>
          <a:xfrm>
            <a:off x="889000" y="1562101"/>
            <a:ext cx="10223500" cy="3539430"/>
          </a:xfrm>
          <a:prstGeom prst="rect">
            <a:avLst/>
          </a:prstGeom>
        </p:spPr>
        <p:txBody>
          <a:bodyPr wrap="square">
            <a:spAutoFit/>
          </a:bodyPr>
          <a:lstStyle/>
          <a:p>
            <a:pPr algn="just"/>
            <a:r>
              <a:rPr lang="en-US" sz="2800" dirty="0">
                <a:latin typeface="Times New Roman" panose="02020603050405020304" pitchFamily="18" charset="0"/>
                <a:cs typeface="Times New Roman" panose="02020603050405020304" pitchFamily="18" charset="0"/>
              </a:rPr>
              <a:t>Supervised Learning </a:t>
            </a:r>
            <a:r>
              <a:rPr lang="en-US" sz="2800" dirty="0" smtClean="0">
                <a:latin typeface="Times New Roman" panose="02020603050405020304" pitchFamily="18" charset="0"/>
                <a:cs typeface="Times New Roman" panose="02020603050405020304" pitchFamily="18" charset="0"/>
              </a:rPr>
              <a:t>is a machine learning algorithm that involves </a:t>
            </a:r>
            <a:r>
              <a:rPr lang="en-US" sz="2800" dirty="0">
                <a:latin typeface="Times New Roman" panose="02020603050405020304" pitchFamily="18" charset="0"/>
                <a:cs typeface="Times New Roman" panose="02020603050405020304" pitchFamily="18" charset="0"/>
              </a:rPr>
              <a:t>direct supervision of the </a:t>
            </a:r>
            <a:r>
              <a:rPr lang="en-US" sz="2800" dirty="0" smtClean="0">
                <a:latin typeface="Times New Roman" panose="02020603050405020304" pitchFamily="18" charset="0"/>
                <a:cs typeface="Times New Roman" panose="02020603050405020304" pitchFamily="18" charset="0"/>
              </a:rPr>
              <a:t>learning operation</a:t>
            </a:r>
            <a:r>
              <a:rPr lang="en-US" sz="2800" dirty="0">
                <a:latin typeface="Times New Roman" panose="02020603050405020304" pitchFamily="18" charset="0"/>
                <a:cs typeface="Times New Roman" panose="02020603050405020304" pitchFamily="18" charset="0"/>
              </a:rPr>
              <a:t>. In this case, the programmer labels </a:t>
            </a:r>
            <a:r>
              <a:rPr lang="en-US" sz="2800" dirty="0" smtClean="0">
                <a:latin typeface="Times New Roman" panose="02020603050405020304" pitchFamily="18" charset="0"/>
                <a:cs typeface="Times New Roman" panose="02020603050405020304" pitchFamily="18" charset="0"/>
              </a:rPr>
              <a:t>training </a:t>
            </a:r>
            <a:r>
              <a:rPr lang="en-US" sz="2800" dirty="0">
                <a:latin typeface="Times New Roman" panose="02020603050405020304" pitchFamily="18" charset="0"/>
                <a:cs typeface="Times New Roman" panose="02020603050405020304" pitchFamily="18" charset="0"/>
              </a:rPr>
              <a:t>data and sets strict parameters upon which the algorithm </a:t>
            </a:r>
            <a:r>
              <a:rPr lang="en-US" sz="2800" dirty="0" smtClean="0">
                <a:latin typeface="Times New Roman" panose="02020603050405020304" pitchFamily="18" charset="0"/>
                <a:cs typeface="Times New Roman" panose="02020603050405020304" pitchFamily="18" charset="0"/>
              </a:rPr>
              <a:t>operates. It </a:t>
            </a:r>
            <a:r>
              <a:rPr lang="en-US" sz="2800" dirty="0">
                <a:latin typeface="Times New Roman" panose="02020603050405020304" pitchFamily="18" charset="0"/>
                <a:cs typeface="Times New Roman" panose="02020603050405020304" pitchFamily="18" charset="0"/>
              </a:rPr>
              <a:t>is a spoon-fed version of machine learning: you select what kind of information output (samples) to “feed” the algorithm and what kind of results it is desired (for example “yes/no” or “true/false”). From the machine’s point of view, this process becomes more or less like a game or a “connect the dots” routine. </a:t>
            </a:r>
          </a:p>
        </p:txBody>
      </p:sp>
    </p:spTree>
    <p:extLst>
      <p:ext uri="{BB962C8B-B14F-4D97-AF65-F5344CB8AC3E}">
        <p14:creationId xmlns:p14="http://schemas.microsoft.com/office/powerpoint/2010/main" val="24466244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381000" y="1460500"/>
            <a:ext cx="9372600" cy="2959100"/>
          </a:xfrm>
        </p:spPr>
        <p:txBody>
          <a:bodyPr/>
          <a:lstStyle/>
          <a:p>
            <a:pPr eaLnBrk="1" hangingPunct="1">
              <a:buFont typeface="Wingdings" pitchFamily="2" charset="2"/>
              <a:buNone/>
            </a:pPr>
            <a:r>
              <a:rPr lang="en-US" dirty="0" smtClean="0"/>
              <a:t>             </a:t>
            </a:r>
            <a:endParaRPr lang="en-US" sz="9600" dirty="0"/>
          </a:p>
        </p:txBody>
      </p:sp>
      <p:sp>
        <p:nvSpPr>
          <p:cNvPr id="4" name="Rectangle 3"/>
          <p:cNvSpPr/>
          <p:nvPr/>
        </p:nvSpPr>
        <p:spPr>
          <a:xfrm>
            <a:off x="1029238" y="1741944"/>
            <a:ext cx="10083262" cy="523220"/>
          </a:xfrm>
          <a:prstGeom prst="rect">
            <a:avLst/>
          </a:prstGeom>
        </p:spPr>
        <p:txBody>
          <a:bodyPr wrap="square">
            <a:spAutoFit/>
          </a:bodyPr>
          <a:lstStyle/>
          <a:p>
            <a:endParaRPr lang="en-US" sz="2800" dirty="0">
              <a:latin typeface="Times New Roman" panose="02020603050405020304" pitchFamily="18" charset="0"/>
              <a:cs typeface="Times New Roman" panose="02020603050405020304" pitchFamily="18" charset="0"/>
            </a:endParaRPr>
          </a:p>
        </p:txBody>
      </p:sp>
      <p:sp>
        <p:nvSpPr>
          <p:cNvPr id="2" name="Rectangle 1"/>
          <p:cNvSpPr/>
          <p:nvPr/>
        </p:nvSpPr>
        <p:spPr>
          <a:xfrm>
            <a:off x="3371315" y="534948"/>
            <a:ext cx="5711820" cy="523220"/>
          </a:xfrm>
          <a:prstGeom prst="rect">
            <a:avLst/>
          </a:prstGeom>
        </p:spPr>
        <p:txBody>
          <a:bodyPr wrap="none">
            <a:spAutoFit/>
          </a:bodyPr>
          <a:lstStyle/>
          <a:p>
            <a:r>
              <a:rPr lang="en-US" sz="2800" b="1" dirty="0">
                <a:latin typeface="Times New Roman" panose="02020603050405020304" pitchFamily="18" charset="0"/>
                <a:cs typeface="Times New Roman" panose="02020603050405020304" pitchFamily="18" charset="0"/>
              </a:rPr>
              <a:t>The Convolutional Neural Network </a:t>
            </a:r>
          </a:p>
        </p:txBody>
      </p:sp>
      <p:sp>
        <p:nvSpPr>
          <p:cNvPr id="5" name="Rectangle 4"/>
          <p:cNvSpPr/>
          <p:nvPr/>
        </p:nvSpPr>
        <p:spPr>
          <a:xfrm>
            <a:off x="838200" y="1602938"/>
            <a:ext cx="10274300" cy="3108543"/>
          </a:xfrm>
          <a:prstGeom prst="rect">
            <a:avLst/>
          </a:prstGeom>
        </p:spPr>
        <p:txBody>
          <a:bodyPr wrap="square">
            <a:spAutoFit/>
          </a:bodyPr>
          <a:lstStyle/>
          <a:p>
            <a:pPr algn="just"/>
            <a:r>
              <a:rPr lang="en-US" sz="2800" dirty="0">
                <a:latin typeface="Times New Roman" panose="02020603050405020304" pitchFamily="18" charset="0"/>
                <a:cs typeface="Times New Roman" panose="02020603050405020304" pitchFamily="18" charset="0"/>
              </a:rPr>
              <a:t>Convolutional neural networks are deep artificial neural networks that are used primarily to classify images (e.g. name what they see), cluster them by similarity (photo search), and perform object recognition within </a:t>
            </a:r>
            <a:r>
              <a:rPr lang="en-US" sz="2800" dirty="0" smtClean="0">
                <a:latin typeface="Times New Roman" panose="02020603050405020304" pitchFamily="18" charset="0"/>
                <a:cs typeface="Times New Roman" panose="02020603050405020304" pitchFamily="18" charset="0"/>
              </a:rPr>
              <a:t>scenes. They </a:t>
            </a:r>
            <a:r>
              <a:rPr lang="en-US" sz="2800" dirty="0">
                <a:latin typeface="Times New Roman" panose="02020603050405020304" pitchFamily="18" charset="0"/>
                <a:cs typeface="Times New Roman" panose="02020603050405020304" pitchFamily="18" charset="0"/>
              </a:rPr>
              <a:t>are algorithms that can identify many aspects of visual data. These make the networks more efficient to implement and vastly reduce the amount of parameters to tune which is why it is ideal for this project. </a:t>
            </a:r>
          </a:p>
        </p:txBody>
      </p:sp>
    </p:spTree>
    <p:extLst>
      <p:ext uri="{BB962C8B-B14F-4D97-AF65-F5344CB8AC3E}">
        <p14:creationId xmlns:p14="http://schemas.microsoft.com/office/powerpoint/2010/main" val="4566110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660400" y="1612900"/>
            <a:ext cx="10858500" cy="4622800"/>
          </a:xfrm>
        </p:spPr>
        <p:txBody>
          <a:bodyPr/>
          <a:lstStyle/>
          <a:p>
            <a:pPr eaLnBrk="1" hangingPunct="1">
              <a:buFont typeface="Wingdings" pitchFamily="2" charset="2"/>
              <a:buNone/>
            </a:pPr>
            <a:r>
              <a:rPr lang="en-US" dirty="0" smtClean="0"/>
              <a:t>             </a:t>
            </a:r>
            <a:endParaRPr lang="en-US" sz="9600"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2500" y="1612900"/>
            <a:ext cx="5892800" cy="46228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21549" y="2593181"/>
            <a:ext cx="3917951" cy="2662237"/>
          </a:xfrm>
          <a:prstGeom prst="rect">
            <a:avLst/>
          </a:prstGeom>
        </p:spPr>
      </p:pic>
      <p:sp>
        <p:nvSpPr>
          <p:cNvPr id="4" name="TextBox 3"/>
          <p:cNvSpPr txBox="1"/>
          <p:nvPr/>
        </p:nvSpPr>
        <p:spPr>
          <a:xfrm>
            <a:off x="2609850" y="371008"/>
            <a:ext cx="8007350" cy="523220"/>
          </a:xfrm>
          <a:prstGeom prst="rect">
            <a:avLst/>
          </a:prstGeom>
          <a:noFill/>
        </p:spPr>
        <p:txBody>
          <a:bodyPr wrap="square" rtlCol="0">
            <a:spAutoFit/>
          </a:bodyPr>
          <a:lstStyle/>
          <a:p>
            <a:pPr algn="ctr"/>
            <a:r>
              <a:rPr lang="en-US" sz="2800" b="1" dirty="0" smtClean="0">
                <a:latin typeface="Times New Roman" panose="02020603050405020304" pitchFamily="18" charset="0"/>
                <a:cs typeface="Times New Roman" panose="02020603050405020304" pitchFamily="18" charset="0"/>
              </a:rPr>
              <a:t>The Three Layers of an Image(Red-Green-Blue)</a:t>
            </a:r>
            <a:endParaRPr 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0507952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660400" y="1612900"/>
            <a:ext cx="10858500" cy="4622800"/>
          </a:xfrm>
        </p:spPr>
        <p:txBody>
          <a:bodyPr/>
          <a:lstStyle/>
          <a:p>
            <a:pPr eaLnBrk="1" hangingPunct="1">
              <a:buFont typeface="Wingdings" pitchFamily="2" charset="2"/>
              <a:buNone/>
            </a:pPr>
            <a:r>
              <a:rPr lang="en-US" dirty="0" smtClean="0"/>
              <a:t>             </a:t>
            </a:r>
            <a:endParaRPr lang="en-US" sz="9600" dirty="0"/>
          </a:p>
        </p:txBody>
      </p:sp>
      <p:sp>
        <p:nvSpPr>
          <p:cNvPr id="4" name="TextBox 3"/>
          <p:cNvSpPr txBox="1"/>
          <p:nvPr/>
        </p:nvSpPr>
        <p:spPr>
          <a:xfrm>
            <a:off x="2247900" y="371008"/>
            <a:ext cx="7785100" cy="584775"/>
          </a:xfrm>
          <a:prstGeom prst="rect">
            <a:avLst/>
          </a:prstGeom>
          <a:noFill/>
        </p:spPr>
        <p:txBody>
          <a:bodyPr wrap="square" rtlCol="0">
            <a:spAutoFit/>
          </a:bodyPr>
          <a:lstStyle/>
          <a:p>
            <a:pPr algn="ctr"/>
            <a:r>
              <a:rPr lang="en-US" sz="3200" b="1" dirty="0" smtClean="0">
                <a:latin typeface="Times New Roman" panose="02020603050405020304" pitchFamily="18" charset="0"/>
                <a:cs typeface="Times New Roman" panose="02020603050405020304" pitchFamily="18" charset="0"/>
              </a:rPr>
              <a:t>What we see vs What Computers see</a:t>
            </a:r>
            <a:endParaRPr lang="en-US" sz="3200" b="1" dirty="0">
              <a:latin typeface="Times New Roman" panose="02020603050405020304" pitchFamily="18" charset="0"/>
              <a:cs typeface="Times New Roman" panose="02020603050405020304" pitchFamily="18" charset="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9585" y="1612900"/>
            <a:ext cx="10902515" cy="4343400"/>
          </a:xfrm>
          <a:prstGeom prst="rect">
            <a:avLst/>
          </a:prstGeom>
        </p:spPr>
      </p:pic>
    </p:spTree>
    <p:extLst>
      <p:ext uri="{BB962C8B-B14F-4D97-AF65-F5344CB8AC3E}">
        <p14:creationId xmlns:p14="http://schemas.microsoft.com/office/powerpoint/2010/main" val="188752435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1524000" y="2362200"/>
            <a:ext cx="8229600" cy="2057400"/>
          </a:xfrm>
        </p:spPr>
        <p:txBody>
          <a:bodyPr/>
          <a:lstStyle/>
          <a:p>
            <a:pPr eaLnBrk="1" hangingPunct="1">
              <a:buFont typeface="Wingdings" pitchFamily="2" charset="2"/>
              <a:buNone/>
            </a:pPr>
            <a:r>
              <a:rPr lang="en-US" dirty="0" smtClean="0"/>
              <a:t>             </a:t>
            </a:r>
            <a:endParaRPr lang="en-US" sz="9600" dirty="0"/>
          </a:p>
        </p:txBody>
      </p:sp>
      <p:sp>
        <p:nvSpPr>
          <p:cNvPr id="3" name="TextBox 2"/>
          <p:cNvSpPr txBox="1"/>
          <p:nvPr/>
        </p:nvSpPr>
        <p:spPr>
          <a:xfrm>
            <a:off x="2425700" y="480080"/>
            <a:ext cx="8204200" cy="523220"/>
          </a:xfrm>
          <a:prstGeom prst="rect">
            <a:avLst/>
          </a:prstGeom>
          <a:noFill/>
        </p:spPr>
        <p:txBody>
          <a:bodyPr wrap="square" rtlCol="0">
            <a:spAutoFit/>
          </a:bodyPr>
          <a:lstStyle/>
          <a:p>
            <a:r>
              <a:rPr lang="en-US" sz="2800" b="1" dirty="0" smtClean="0">
                <a:latin typeface="Times New Roman" panose="02020603050405020304" pitchFamily="18" charset="0"/>
                <a:cs typeface="Times New Roman" panose="02020603050405020304" pitchFamily="18" charset="0"/>
              </a:rPr>
              <a:t>The pixel representation of filters/feature maps</a:t>
            </a:r>
            <a:endParaRPr lang="en-US" sz="2400" b="1"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rotWithShape="1">
          <a:blip r:embed="rId2">
            <a:extLst>
              <a:ext uri="{28A0092B-C50C-407E-A947-70E740481C1C}">
                <a14:useLocalDpi xmlns:a14="http://schemas.microsoft.com/office/drawing/2010/main" val="0"/>
              </a:ext>
            </a:extLst>
          </a:blip>
          <a:srcRect b="5511"/>
          <a:stretch/>
        </p:blipFill>
        <p:spPr>
          <a:xfrm>
            <a:off x="1524000" y="1641474"/>
            <a:ext cx="9376228" cy="4137026"/>
          </a:xfrm>
          <a:prstGeom prst="rect">
            <a:avLst/>
          </a:prstGeom>
        </p:spPr>
      </p:pic>
    </p:spTree>
    <p:extLst>
      <p:ext uri="{BB962C8B-B14F-4D97-AF65-F5344CB8AC3E}">
        <p14:creationId xmlns:p14="http://schemas.microsoft.com/office/powerpoint/2010/main" val="2634681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4294967295"/>
          </p:nvPr>
        </p:nvSpPr>
        <p:spPr>
          <a:xfrm>
            <a:off x="0" y="2362200"/>
            <a:ext cx="8229600" cy="2057400"/>
          </a:xfrm>
        </p:spPr>
        <p:txBody>
          <a:bodyPr/>
          <a:lstStyle/>
          <a:p>
            <a:pPr eaLnBrk="1" hangingPunct="1">
              <a:buFont typeface="Wingdings" pitchFamily="2" charset="2"/>
              <a:buNone/>
            </a:pPr>
            <a:r>
              <a:rPr lang="en-US" dirty="0" smtClean="0"/>
              <a:t>             </a:t>
            </a:r>
            <a:endParaRPr lang="en-US" sz="9600" dirty="0"/>
          </a:p>
        </p:txBody>
      </p:sp>
      <p:sp>
        <p:nvSpPr>
          <p:cNvPr id="3" name="TextBox 2"/>
          <p:cNvSpPr txBox="1"/>
          <p:nvPr/>
        </p:nvSpPr>
        <p:spPr>
          <a:xfrm>
            <a:off x="1282700" y="454680"/>
            <a:ext cx="9499600"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 </a:t>
            </a:r>
            <a:r>
              <a:rPr lang="en-US" sz="2800" b="1" dirty="0" smtClean="0">
                <a:latin typeface="Times New Roman" panose="02020603050405020304" pitchFamily="18" charset="0"/>
                <a:cs typeface="Times New Roman" panose="02020603050405020304" pitchFamily="18" charset="0"/>
              </a:rPr>
              <a:t>An </a:t>
            </a:r>
            <a:r>
              <a:rPr lang="en-US" sz="2800" b="1" dirty="0">
                <a:latin typeface="Times New Roman" panose="02020603050405020304" pitchFamily="18" charset="0"/>
                <a:cs typeface="Times New Roman" panose="02020603050405020304" pitchFamily="18" charset="0"/>
              </a:rPr>
              <a:t>example of </a:t>
            </a:r>
            <a:r>
              <a:rPr lang="en-US" sz="2800" b="1" dirty="0" smtClean="0">
                <a:latin typeface="Times New Roman" panose="02020603050405020304" pitchFamily="18" charset="0"/>
                <a:cs typeface="Times New Roman" panose="02020603050405020304" pitchFamily="18" charset="0"/>
              </a:rPr>
              <a:t>a new blood sample </a:t>
            </a:r>
            <a:r>
              <a:rPr lang="en-US" sz="2800" b="1" dirty="0">
                <a:latin typeface="Times New Roman" panose="02020603050405020304" pitchFamily="18" charset="0"/>
                <a:cs typeface="Times New Roman" panose="02020603050405020304" pitchFamily="18" charset="0"/>
              </a:rPr>
              <a:t>that we want to classify</a:t>
            </a:r>
            <a:endParaRPr lang="en-US" sz="2400" b="1"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3400" y="1547018"/>
            <a:ext cx="9982200" cy="4625182"/>
          </a:xfrm>
          <a:prstGeom prst="rect">
            <a:avLst/>
          </a:prstGeom>
        </p:spPr>
      </p:pic>
    </p:spTree>
    <p:extLst>
      <p:ext uri="{BB962C8B-B14F-4D97-AF65-F5344CB8AC3E}">
        <p14:creationId xmlns:p14="http://schemas.microsoft.com/office/powerpoint/2010/main" val="118955316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1524000" y="2362200"/>
            <a:ext cx="8229600" cy="2057400"/>
          </a:xfrm>
        </p:spPr>
        <p:txBody>
          <a:bodyPr/>
          <a:lstStyle/>
          <a:p>
            <a:pPr eaLnBrk="1" hangingPunct="1">
              <a:buFont typeface="Wingdings" pitchFamily="2" charset="2"/>
              <a:buNone/>
            </a:pPr>
            <a:r>
              <a:rPr lang="en-US" dirty="0" smtClean="0"/>
              <a:t>             </a:t>
            </a:r>
            <a:endParaRPr lang="en-US" sz="9600" dirty="0"/>
          </a:p>
        </p:txBody>
      </p:sp>
      <p:sp>
        <p:nvSpPr>
          <p:cNvPr id="3" name="TextBox 2"/>
          <p:cNvSpPr txBox="1"/>
          <p:nvPr/>
        </p:nvSpPr>
        <p:spPr>
          <a:xfrm>
            <a:off x="825500" y="529054"/>
            <a:ext cx="12611101" cy="892552"/>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Comparison of the values </a:t>
            </a:r>
            <a:r>
              <a:rPr lang="en-US" sz="2400" b="1" dirty="0">
                <a:latin typeface="Times New Roman" panose="02020603050405020304" pitchFamily="18" charset="0"/>
                <a:cs typeface="Times New Roman" panose="02020603050405020304" pitchFamily="18" charset="0"/>
              </a:rPr>
              <a:t>in the filter with the original pixel values of the image.</a:t>
            </a:r>
          </a:p>
          <a:p>
            <a:endParaRPr lang="en-US" sz="2800"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2300" y="1816100"/>
            <a:ext cx="11061701" cy="4191426"/>
          </a:xfrm>
          <a:prstGeom prst="rect">
            <a:avLst/>
          </a:prstGeom>
        </p:spPr>
      </p:pic>
    </p:spTree>
    <p:extLst>
      <p:ext uri="{BB962C8B-B14F-4D97-AF65-F5344CB8AC3E}">
        <p14:creationId xmlns:p14="http://schemas.microsoft.com/office/powerpoint/2010/main" val="28994501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1524000" y="2362200"/>
            <a:ext cx="8229600" cy="2057400"/>
          </a:xfrm>
        </p:spPr>
        <p:txBody>
          <a:bodyPr/>
          <a:lstStyle/>
          <a:p>
            <a:pPr eaLnBrk="1" hangingPunct="1">
              <a:buFont typeface="Wingdings" pitchFamily="2" charset="2"/>
              <a:buNone/>
            </a:pPr>
            <a:r>
              <a:rPr lang="en-US" dirty="0" smtClean="0"/>
              <a:t>             </a:t>
            </a:r>
            <a:endParaRPr lang="en-US" sz="9600" dirty="0"/>
          </a:p>
        </p:txBody>
      </p:sp>
      <p:sp>
        <p:nvSpPr>
          <p:cNvPr id="3" name="TextBox 2"/>
          <p:cNvSpPr txBox="1"/>
          <p:nvPr/>
        </p:nvSpPr>
        <p:spPr>
          <a:xfrm>
            <a:off x="711200" y="492780"/>
            <a:ext cx="10972800" cy="461665"/>
          </a:xfrm>
          <a:prstGeom prst="rect">
            <a:avLst/>
          </a:prstGeom>
          <a:noFill/>
        </p:spPr>
        <p:txBody>
          <a:bodyPr wrap="square" rtlCol="0">
            <a:spAutoFit/>
          </a:bodyPr>
          <a:lstStyle/>
          <a:p>
            <a:pPr lvl="0"/>
            <a:r>
              <a:rPr lang="en-US" sz="2400" b="1" dirty="0">
                <a:solidFill>
                  <a:prstClr val="black"/>
                </a:solidFill>
                <a:latin typeface="Times New Roman" panose="02020603050405020304" pitchFamily="18" charset="0"/>
                <a:cs typeface="Times New Roman" panose="02020603050405020304" pitchFamily="18" charset="0"/>
              </a:rPr>
              <a:t>Comparison of the values in the filter with the original pixel values of the image.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1201" y="1676400"/>
            <a:ext cx="10972800" cy="4317999"/>
          </a:xfrm>
          <a:prstGeom prst="rect">
            <a:avLst/>
          </a:prstGeom>
        </p:spPr>
      </p:pic>
    </p:spTree>
    <p:extLst>
      <p:ext uri="{BB962C8B-B14F-4D97-AF65-F5344CB8AC3E}">
        <p14:creationId xmlns:p14="http://schemas.microsoft.com/office/powerpoint/2010/main" val="321780575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1524000" y="2362200"/>
            <a:ext cx="8229600" cy="2057400"/>
          </a:xfrm>
        </p:spPr>
        <p:txBody>
          <a:bodyPr/>
          <a:lstStyle/>
          <a:p>
            <a:pPr eaLnBrk="1" hangingPunct="1">
              <a:buFont typeface="Wingdings" pitchFamily="2" charset="2"/>
              <a:buNone/>
            </a:pPr>
            <a:r>
              <a:rPr lang="en-US" dirty="0" smtClean="0"/>
              <a:t>             </a:t>
            </a:r>
            <a:endParaRPr lang="en-US" sz="9600" dirty="0"/>
          </a:p>
        </p:txBody>
      </p:sp>
      <p:pic>
        <p:nvPicPr>
          <p:cNvPr id="2" name="Screen_2019_04_23_19_43_11">
            <a:hlinkClick r:id="" action="ppaction://media"/>
          </p:cNvPr>
          <p:cNvPicPr>
            <a:picLocks noChangeAspect="1"/>
          </p:cNvPicPr>
          <p:nvPr>
            <a:videoFile r:link="rId1"/>
            <p:extLst>
              <p:ext uri="{DAA4B4D4-6D71-4841-9C94-3DE7FCFB9230}">
                <p14:media xmlns:p14="http://schemas.microsoft.com/office/powerpoint/2010/main" r:embed="rId2">
                  <p14:trim end="45178"/>
                </p14:media>
              </p:ext>
            </p:extLst>
          </p:nvPr>
        </p:nvPicPr>
        <p:blipFill>
          <a:blip r:embed="rId4"/>
          <a:stretch>
            <a:fillRect/>
          </a:stretch>
        </p:blipFill>
        <p:spPr>
          <a:xfrm>
            <a:off x="1701800" y="1447800"/>
            <a:ext cx="8877300" cy="4775200"/>
          </a:xfrm>
          <a:prstGeom prst="rect">
            <a:avLst/>
          </a:prstGeom>
        </p:spPr>
      </p:pic>
      <p:sp>
        <p:nvSpPr>
          <p:cNvPr id="3" name="TextBox 2"/>
          <p:cNvSpPr txBox="1"/>
          <p:nvPr/>
        </p:nvSpPr>
        <p:spPr>
          <a:xfrm>
            <a:off x="2171700" y="340380"/>
            <a:ext cx="8229600" cy="523220"/>
          </a:xfrm>
          <a:prstGeom prst="rect">
            <a:avLst/>
          </a:prstGeom>
          <a:noFill/>
        </p:spPr>
        <p:txBody>
          <a:bodyPr wrap="square" rtlCol="0">
            <a:spAutoFit/>
          </a:bodyPr>
          <a:lstStyle/>
          <a:p>
            <a:r>
              <a:rPr lang="en-US" sz="2800" b="1" dirty="0" smtClean="0">
                <a:latin typeface="Times New Roman" panose="02020603050405020304" pitchFamily="18" charset="0"/>
                <a:cs typeface="Times New Roman" panose="02020603050405020304" pitchFamily="18" charset="0"/>
              </a:rPr>
              <a:t>Graphical illustration of the Repeated Convolution</a:t>
            </a:r>
            <a:endParaRPr lang="en-US" sz="28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982907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23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381000" y="1460500"/>
            <a:ext cx="9372600" cy="2959100"/>
          </a:xfrm>
        </p:spPr>
        <p:txBody>
          <a:bodyPr/>
          <a:lstStyle/>
          <a:p>
            <a:pPr eaLnBrk="1" hangingPunct="1">
              <a:buFont typeface="Wingdings" pitchFamily="2" charset="2"/>
              <a:buNone/>
            </a:pPr>
            <a:r>
              <a:rPr lang="en-US" dirty="0" smtClean="0"/>
              <a:t>             </a:t>
            </a:r>
            <a:endParaRPr lang="en-US" sz="9600" dirty="0"/>
          </a:p>
        </p:txBody>
      </p:sp>
      <p:sp>
        <p:nvSpPr>
          <p:cNvPr id="4" name="Rectangle 3"/>
          <p:cNvSpPr/>
          <p:nvPr/>
        </p:nvSpPr>
        <p:spPr>
          <a:xfrm>
            <a:off x="1029238" y="1741944"/>
            <a:ext cx="10083262" cy="523220"/>
          </a:xfrm>
          <a:prstGeom prst="rect">
            <a:avLst/>
          </a:prstGeom>
        </p:spPr>
        <p:txBody>
          <a:bodyPr wrap="square">
            <a:spAutoFit/>
          </a:bodyPr>
          <a:lstStyle/>
          <a:p>
            <a:endParaRPr lang="en-US" sz="2800" dirty="0">
              <a:latin typeface="Times New Roman" panose="02020603050405020304" pitchFamily="18" charset="0"/>
              <a:cs typeface="Times New Roman" panose="02020603050405020304" pitchFamily="18" charset="0"/>
            </a:endParaRPr>
          </a:p>
        </p:txBody>
      </p:sp>
      <p:sp>
        <p:nvSpPr>
          <p:cNvPr id="2" name="Rectangle 1"/>
          <p:cNvSpPr/>
          <p:nvPr/>
        </p:nvSpPr>
        <p:spPr>
          <a:xfrm>
            <a:off x="2596615" y="534948"/>
            <a:ext cx="7428637" cy="523220"/>
          </a:xfrm>
          <a:prstGeom prst="rect">
            <a:avLst/>
          </a:prstGeom>
        </p:spPr>
        <p:txBody>
          <a:bodyPr wrap="none">
            <a:spAutoFit/>
          </a:bodyPr>
          <a:lstStyle/>
          <a:p>
            <a:r>
              <a:rPr lang="en-US" sz="2800" b="1" dirty="0" smtClean="0">
                <a:latin typeface="Times New Roman" panose="02020603050405020304" pitchFamily="18" charset="0"/>
                <a:cs typeface="Times New Roman" panose="02020603050405020304" pitchFamily="18" charset="0"/>
              </a:rPr>
              <a:t>Diagram of the </a:t>
            </a:r>
            <a:r>
              <a:rPr lang="en-US" sz="2800" b="1" dirty="0">
                <a:latin typeface="Times New Roman" panose="02020603050405020304" pitchFamily="18" charset="0"/>
                <a:cs typeface="Times New Roman" panose="02020603050405020304" pitchFamily="18" charset="0"/>
              </a:rPr>
              <a:t>Convolutional Neural Network </a:t>
            </a: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568" y="2108200"/>
            <a:ext cx="11681432" cy="3594100"/>
          </a:xfrm>
          <a:prstGeom prst="rect">
            <a:avLst/>
          </a:prstGeom>
        </p:spPr>
      </p:pic>
    </p:spTree>
    <p:extLst>
      <p:ext uri="{BB962C8B-B14F-4D97-AF65-F5344CB8AC3E}">
        <p14:creationId xmlns:p14="http://schemas.microsoft.com/office/powerpoint/2010/main" val="31997471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381000" y="1460500"/>
            <a:ext cx="9372600" cy="2959100"/>
          </a:xfrm>
        </p:spPr>
        <p:txBody>
          <a:bodyPr/>
          <a:lstStyle/>
          <a:p>
            <a:pPr eaLnBrk="1" hangingPunct="1">
              <a:buFont typeface="Wingdings" pitchFamily="2" charset="2"/>
              <a:buNone/>
            </a:pPr>
            <a:r>
              <a:rPr lang="en-US" dirty="0" smtClean="0"/>
              <a:t>             </a:t>
            </a:r>
            <a:endParaRPr lang="en-US" sz="9600" dirty="0"/>
          </a:p>
        </p:txBody>
      </p:sp>
      <p:sp>
        <p:nvSpPr>
          <p:cNvPr id="2" name="Rectangle 1"/>
          <p:cNvSpPr/>
          <p:nvPr/>
        </p:nvSpPr>
        <p:spPr>
          <a:xfrm>
            <a:off x="4077381" y="464622"/>
            <a:ext cx="4100738" cy="523220"/>
          </a:xfrm>
          <a:prstGeom prst="rect">
            <a:avLst/>
          </a:prstGeom>
        </p:spPr>
        <p:txBody>
          <a:bodyPr wrap="none">
            <a:spAutoFit/>
          </a:bodyPr>
          <a:lstStyle/>
          <a:p>
            <a:r>
              <a:rPr lang="en-US" sz="2800" b="1" dirty="0">
                <a:latin typeface="Times New Roman" panose="02020603050405020304" pitchFamily="18" charset="0"/>
                <a:cs typeface="Times New Roman" panose="02020603050405020304" pitchFamily="18" charset="0"/>
              </a:rPr>
              <a:t>Statement of the Problem</a:t>
            </a:r>
          </a:p>
        </p:txBody>
      </p:sp>
      <p:sp>
        <p:nvSpPr>
          <p:cNvPr id="3" name="Rectangle 2"/>
          <p:cNvSpPr/>
          <p:nvPr/>
        </p:nvSpPr>
        <p:spPr>
          <a:xfrm>
            <a:off x="800100" y="1817638"/>
            <a:ext cx="10528300" cy="3539430"/>
          </a:xfrm>
          <a:prstGeom prst="rect">
            <a:avLst/>
          </a:prstGeom>
        </p:spPr>
        <p:txBody>
          <a:bodyPr wrap="square">
            <a:spAutoFit/>
          </a:bodyPr>
          <a:lstStyle/>
          <a:p>
            <a:pPr algn="just"/>
            <a:r>
              <a:rPr lang="en-US" sz="3200" dirty="0">
                <a:latin typeface="Times New Roman" panose="02020603050405020304" pitchFamily="18" charset="0"/>
                <a:cs typeface="Times New Roman" panose="02020603050405020304" pitchFamily="18" charset="0"/>
              </a:rPr>
              <a:t>Malaria is a life threatening disease so rapid, accurate </a:t>
            </a:r>
            <a:r>
              <a:rPr lang="en-US" sz="3200" dirty="0" smtClean="0">
                <a:latin typeface="Times New Roman" panose="02020603050405020304" pitchFamily="18" charset="0"/>
                <a:cs typeface="Times New Roman" panose="02020603050405020304" pitchFamily="18" charset="0"/>
              </a:rPr>
              <a:t>diagnosis </a:t>
            </a:r>
            <a:r>
              <a:rPr lang="en-US" sz="3200" dirty="0">
                <a:latin typeface="Times New Roman" panose="02020603050405020304" pitchFamily="18" charset="0"/>
                <a:cs typeface="Times New Roman" panose="02020603050405020304" pitchFamily="18" charset="0"/>
              </a:rPr>
              <a:t>is required to control the disease. The detection of Malaria parasites is done by pathologists manually using microscopes. </a:t>
            </a:r>
            <a:r>
              <a:rPr lang="en-US" sz="3200" dirty="0" smtClean="0">
                <a:latin typeface="Times New Roman" panose="02020603050405020304" pitchFamily="18" charset="0"/>
                <a:cs typeface="Times New Roman" panose="02020603050405020304" pitchFamily="18" charset="0"/>
              </a:rPr>
              <a:t>So</a:t>
            </a:r>
            <a:r>
              <a:rPr lang="en-US" sz="3200" dirty="0">
                <a:latin typeface="Times New Roman" panose="02020603050405020304" pitchFamily="18" charset="0"/>
                <a:cs typeface="Times New Roman" panose="02020603050405020304" pitchFamily="18" charset="0"/>
              </a:rPr>
              <a:t>, the chances of false detection due to human error still exists, which in turn can result into fatal conditions. The accurate and timely diagnosis of malaria infection is essential to control and cure the disease. </a:t>
            </a:r>
          </a:p>
        </p:txBody>
      </p:sp>
    </p:spTree>
    <p:extLst>
      <p:ext uri="{BB962C8B-B14F-4D97-AF65-F5344CB8AC3E}">
        <p14:creationId xmlns:p14="http://schemas.microsoft.com/office/powerpoint/2010/main" val="126022790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half" idx="1"/>
          </p:nvPr>
        </p:nvSpPr>
        <p:spPr/>
        <p:txBody>
          <a:bodyPr/>
          <a:lstStyle/>
          <a:p>
            <a:pPr eaLnBrk="1" hangingPunct="1">
              <a:buFont typeface="Wingdings" pitchFamily="2" charset="2"/>
              <a:buNone/>
            </a:pPr>
            <a:r>
              <a:rPr lang="en-US" dirty="0" smtClean="0"/>
              <a:t>             </a:t>
            </a:r>
            <a:endParaRPr lang="en-US" sz="9600" dirty="0"/>
          </a:p>
        </p:txBody>
      </p:sp>
      <p:pic>
        <p:nvPicPr>
          <p:cNvPr id="11" name="Content Placeholder 10"/>
          <p:cNvPicPr>
            <a:picLocks noGrp="1" noChangeAspect="1"/>
          </p:cNvPicPr>
          <p:nvPr>
            <p:ph sz="half" idx="2"/>
          </p:nvPr>
        </p:nvPicPr>
        <p:blipFill rotWithShape="1">
          <a:blip r:embed="rId3" cstate="print">
            <a:extLst>
              <a:ext uri="{28A0092B-C50C-407E-A947-70E740481C1C}">
                <a14:useLocalDpi xmlns:a14="http://schemas.microsoft.com/office/drawing/2010/main" val="0"/>
              </a:ext>
            </a:extLst>
          </a:blip>
          <a:srcRect l="16734" t="22803" r="42658" b="2346"/>
          <a:stretch/>
        </p:blipFill>
        <p:spPr>
          <a:xfrm>
            <a:off x="6626086" y="1600201"/>
            <a:ext cx="5300869" cy="4660900"/>
          </a:xfrm>
        </p:spPr>
      </p:pic>
      <p:sp>
        <p:nvSpPr>
          <p:cNvPr id="2" name="Rectangle 1"/>
          <p:cNvSpPr/>
          <p:nvPr/>
        </p:nvSpPr>
        <p:spPr>
          <a:xfrm>
            <a:off x="1493431" y="380179"/>
            <a:ext cx="9232464" cy="523220"/>
          </a:xfrm>
          <a:prstGeom prst="rect">
            <a:avLst/>
          </a:prstGeom>
        </p:spPr>
        <p:txBody>
          <a:bodyPr wrap="none">
            <a:spAutoFit/>
          </a:bodyPr>
          <a:lstStyle/>
          <a:p>
            <a:r>
              <a:rPr lang="en-US" sz="2800" b="1" dirty="0">
                <a:latin typeface="Times New Roman" panose="02020603050405020304" pitchFamily="18" charset="0"/>
                <a:cs typeface="Times New Roman" panose="02020603050405020304" pitchFamily="18" charset="0"/>
              </a:rPr>
              <a:t>The Training </a:t>
            </a:r>
            <a:r>
              <a:rPr lang="en-US" sz="2800" b="1" dirty="0" smtClean="0">
                <a:latin typeface="Times New Roman" panose="02020603050405020304" pitchFamily="18" charset="0"/>
                <a:cs typeface="Times New Roman" panose="02020603050405020304" pitchFamily="18" charset="0"/>
              </a:rPr>
              <a:t>Data for the two classes (infected, uninfected)</a:t>
            </a:r>
            <a:endParaRPr lang="en-US" sz="2800" b="1" dirty="0">
              <a:latin typeface="Times New Roman" panose="02020603050405020304" pitchFamily="18" charset="0"/>
              <a:cs typeface="Times New Roman" panose="02020603050405020304" pitchFamily="18" charset="0"/>
            </a:endParaRPr>
          </a:p>
        </p:txBody>
      </p:sp>
      <p:pic>
        <p:nvPicPr>
          <p:cNvPr id="3" name="Picture 2"/>
          <p:cNvPicPr>
            <a:picLocks noChangeAspect="1"/>
          </p:cNvPicPr>
          <p:nvPr/>
        </p:nvPicPr>
        <p:blipFill rotWithShape="1">
          <a:blip r:embed="rId4"/>
          <a:srcRect l="16369" t="25507" r="42195"/>
          <a:stretch/>
        </p:blipFill>
        <p:spPr>
          <a:xfrm>
            <a:off x="402337" y="1600200"/>
            <a:ext cx="5985212" cy="4660900"/>
          </a:xfrm>
          <a:prstGeom prst="rect">
            <a:avLst/>
          </a:prstGeom>
        </p:spPr>
      </p:pic>
      <p:sp>
        <p:nvSpPr>
          <p:cNvPr id="12" name="TextBox 11"/>
          <p:cNvSpPr txBox="1"/>
          <p:nvPr/>
        </p:nvSpPr>
        <p:spPr>
          <a:xfrm>
            <a:off x="2720560" y="1238190"/>
            <a:ext cx="1948070" cy="400110"/>
          </a:xfrm>
          <a:prstGeom prst="rect">
            <a:avLst/>
          </a:prstGeom>
          <a:noFill/>
        </p:spPr>
        <p:txBody>
          <a:bodyPr wrap="square" rtlCol="0">
            <a:spAutoFit/>
          </a:bodyPr>
          <a:lstStyle/>
          <a:p>
            <a:r>
              <a:rPr lang="en-US" sz="2000" dirty="0" smtClean="0">
                <a:latin typeface="Times New Roman" panose="02020603050405020304" pitchFamily="18" charset="0"/>
                <a:cs typeface="Times New Roman" panose="02020603050405020304" pitchFamily="18" charset="0"/>
              </a:rPr>
              <a:t>Infected</a:t>
            </a:r>
            <a:r>
              <a:rPr lang="en-US" dirty="0" smtClean="0"/>
              <a:t> </a:t>
            </a:r>
            <a:endParaRPr lang="en-US" dirty="0"/>
          </a:p>
        </p:txBody>
      </p:sp>
      <p:sp>
        <p:nvSpPr>
          <p:cNvPr id="13" name="TextBox 12"/>
          <p:cNvSpPr txBox="1"/>
          <p:nvPr/>
        </p:nvSpPr>
        <p:spPr>
          <a:xfrm>
            <a:off x="8592929" y="1286938"/>
            <a:ext cx="2332382" cy="400110"/>
          </a:xfrm>
          <a:prstGeom prst="rect">
            <a:avLst/>
          </a:prstGeom>
          <a:noFill/>
        </p:spPr>
        <p:txBody>
          <a:bodyPr wrap="square" rtlCol="0">
            <a:spAutoFit/>
          </a:bodyPr>
          <a:lstStyle/>
          <a:p>
            <a:r>
              <a:rPr lang="en-US" sz="2000" dirty="0" smtClean="0">
                <a:latin typeface="Times New Roman" panose="02020603050405020304" pitchFamily="18" charset="0"/>
                <a:cs typeface="Times New Roman" panose="02020603050405020304" pitchFamily="18" charset="0"/>
              </a:rPr>
              <a:t>Uninfected</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362287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3810000" y="2565400"/>
            <a:ext cx="4610100" cy="1473200"/>
          </a:xfrm>
        </p:spPr>
        <p:txBody>
          <a:bodyPr/>
          <a:lstStyle/>
          <a:p>
            <a:pPr eaLnBrk="1" hangingPunct="1">
              <a:buFont typeface="Wingdings" pitchFamily="2" charset="2"/>
              <a:buNone/>
            </a:pPr>
            <a:r>
              <a:rPr lang="en-US" sz="5400" b="1" dirty="0" smtClean="0">
                <a:latin typeface="Times New Roman" panose="02020603050405020304" pitchFamily="18" charset="0"/>
                <a:cs typeface="Times New Roman" panose="02020603050405020304" pitchFamily="18" charset="0"/>
              </a:rPr>
              <a:t>THANK YOU</a:t>
            </a:r>
            <a:endParaRPr lang="en-US" sz="5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441119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381000" y="1460500"/>
            <a:ext cx="9372600" cy="2959100"/>
          </a:xfrm>
        </p:spPr>
        <p:txBody>
          <a:bodyPr/>
          <a:lstStyle/>
          <a:p>
            <a:pPr eaLnBrk="1" hangingPunct="1">
              <a:buFont typeface="Wingdings" pitchFamily="2" charset="2"/>
              <a:buNone/>
            </a:pPr>
            <a:r>
              <a:rPr lang="en-US" dirty="0" smtClean="0"/>
              <a:t>             </a:t>
            </a:r>
            <a:endParaRPr lang="en-US" sz="9600" dirty="0"/>
          </a:p>
        </p:txBody>
      </p:sp>
      <p:sp>
        <p:nvSpPr>
          <p:cNvPr id="2" name="Rectangle 1"/>
          <p:cNvSpPr/>
          <p:nvPr/>
        </p:nvSpPr>
        <p:spPr>
          <a:xfrm>
            <a:off x="3677232" y="539234"/>
            <a:ext cx="5027338" cy="523220"/>
          </a:xfrm>
          <a:prstGeom prst="rect">
            <a:avLst/>
          </a:prstGeom>
        </p:spPr>
        <p:txBody>
          <a:bodyPr wrap="none">
            <a:spAutoFit/>
          </a:bodyPr>
          <a:lstStyle/>
          <a:p>
            <a:r>
              <a:rPr lang="en-US" sz="2800" b="1" dirty="0" smtClean="0">
                <a:latin typeface="Times New Roman" panose="02020603050405020304" pitchFamily="18" charset="0"/>
                <a:cs typeface="Times New Roman" panose="02020603050405020304" pitchFamily="18" charset="0"/>
              </a:rPr>
              <a:t>Aim </a:t>
            </a:r>
            <a:r>
              <a:rPr lang="en-US" sz="2800" b="1" dirty="0">
                <a:latin typeface="Times New Roman" panose="02020603050405020304" pitchFamily="18" charset="0"/>
                <a:cs typeface="Times New Roman" panose="02020603050405020304" pitchFamily="18" charset="0"/>
              </a:rPr>
              <a:t>and Objective of the Study</a:t>
            </a:r>
          </a:p>
        </p:txBody>
      </p:sp>
      <p:sp>
        <p:nvSpPr>
          <p:cNvPr id="3" name="Rectangle 2"/>
          <p:cNvSpPr/>
          <p:nvPr/>
        </p:nvSpPr>
        <p:spPr>
          <a:xfrm>
            <a:off x="850900" y="1460500"/>
            <a:ext cx="10020300" cy="3539430"/>
          </a:xfrm>
          <a:prstGeom prst="rect">
            <a:avLst/>
          </a:prstGeom>
        </p:spPr>
        <p:txBody>
          <a:bodyPr wrap="square">
            <a:spAutoFit/>
          </a:bodyPr>
          <a:lstStyle/>
          <a:p>
            <a:pPr algn="just"/>
            <a:r>
              <a:rPr lang="en-US" sz="3200" dirty="0">
                <a:latin typeface="Times New Roman" panose="02020603050405020304" pitchFamily="18" charset="0"/>
                <a:cs typeface="Times New Roman" panose="02020603050405020304" pitchFamily="18" charset="0"/>
              </a:rPr>
              <a:t>This </a:t>
            </a:r>
            <a:r>
              <a:rPr lang="en-US" sz="3200" dirty="0" smtClean="0">
                <a:latin typeface="Times New Roman" panose="02020603050405020304" pitchFamily="18" charset="0"/>
                <a:cs typeface="Times New Roman" panose="02020603050405020304" pitchFamily="18" charset="0"/>
              </a:rPr>
              <a:t>major aim and objectives of this study include: </a:t>
            </a:r>
            <a:endParaRPr lang="en-US" sz="3200" dirty="0">
              <a:latin typeface="Times New Roman" panose="02020603050405020304" pitchFamily="18" charset="0"/>
              <a:cs typeface="Times New Roman" panose="02020603050405020304" pitchFamily="18" charset="0"/>
            </a:endParaRPr>
          </a:p>
          <a:p>
            <a:pPr marL="457200" indent="-457200" algn="just">
              <a:buFont typeface="Arial" panose="020B0604020202020204" pitchFamily="34" charset="0"/>
              <a:buChar char="•"/>
            </a:pPr>
            <a:r>
              <a:rPr lang="en-US" sz="3200" dirty="0">
                <a:latin typeface="Times New Roman" panose="02020603050405020304" pitchFamily="18" charset="0"/>
                <a:cs typeface="Times New Roman" panose="02020603050405020304" pitchFamily="18" charset="0"/>
              </a:rPr>
              <a:t>E</a:t>
            </a:r>
            <a:r>
              <a:rPr lang="en-US" sz="3200" dirty="0" smtClean="0">
                <a:latin typeface="Times New Roman" panose="02020603050405020304" pitchFamily="18" charset="0"/>
                <a:cs typeface="Times New Roman" panose="02020603050405020304" pitchFamily="18" charset="0"/>
              </a:rPr>
              <a:t>xploring </a:t>
            </a:r>
            <a:r>
              <a:rPr lang="en-US" sz="3200" dirty="0">
                <a:latin typeface="Times New Roman" panose="02020603050405020304" pitchFamily="18" charset="0"/>
                <a:cs typeface="Times New Roman" panose="02020603050405020304" pitchFamily="18" charset="0"/>
              </a:rPr>
              <a:t>the possibility of computerized diagnosis of </a:t>
            </a:r>
            <a:r>
              <a:rPr lang="en-US" sz="3200" dirty="0" smtClean="0">
                <a:latin typeface="Times New Roman" panose="02020603050405020304" pitchFamily="18" charset="0"/>
                <a:cs typeface="Times New Roman" panose="02020603050405020304" pitchFamily="18" charset="0"/>
              </a:rPr>
              <a:t>malaria. </a:t>
            </a:r>
          </a:p>
          <a:p>
            <a:pPr marL="457200" indent="-457200" algn="just">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Implementing </a:t>
            </a:r>
            <a:r>
              <a:rPr lang="en-US" sz="3200" dirty="0">
                <a:latin typeface="Times New Roman" panose="02020603050405020304" pitchFamily="18" charset="0"/>
                <a:cs typeface="Times New Roman" panose="02020603050405020304" pitchFamily="18" charset="0"/>
              </a:rPr>
              <a:t>a convolutional neural network using supervised machine learning to reliably detect the presence of malaria parasites </a:t>
            </a:r>
            <a:r>
              <a:rPr lang="en-US" sz="3200" dirty="0" smtClean="0">
                <a:latin typeface="Times New Roman" panose="02020603050405020304" pitchFamily="18" charset="0"/>
                <a:cs typeface="Times New Roman" panose="02020603050405020304" pitchFamily="18" charset="0"/>
              </a:rPr>
              <a:t>in images of a patient’s blood sample.</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301841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381000" y="1460500"/>
            <a:ext cx="9372600" cy="2959100"/>
          </a:xfrm>
        </p:spPr>
        <p:txBody>
          <a:bodyPr/>
          <a:lstStyle/>
          <a:p>
            <a:pPr eaLnBrk="1" hangingPunct="1">
              <a:buFont typeface="Wingdings" pitchFamily="2" charset="2"/>
              <a:buNone/>
            </a:pPr>
            <a:r>
              <a:rPr lang="en-US" dirty="0" smtClean="0"/>
              <a:t>             </a:t>
            </a:r>
            <a:endParaRPr lang="en-US" sz="9600" dirty="0"/>
          </a:p>
        </p:txBody>
      </p:sp>
      <p:sp>
        <p:nvSpPr>
          <p:cNvPr id="2" name="Rectangle 1"/>
          <p:cNvSpPr/>
          <p:nvPr/>
        </p:nvSpPr>
        <p:spPr>
          <a:xfrm>
            <a:off x="4155042" y="513834"/>
            <a:ext cx="3988592" cy="523220"/>
          </a:xfrm>
          <a:prstGeom prst="rect">
            <a:avLst/>
          </a:prstGeom>
        </p:spPr>
        <p:txBody>
          <a:bodyPr wrap="none">
            <a:spAutoFit/>
          </a:bodyPr>
          <a:lstStyle/>
          <a:p>
            <a:r>
              <a:rPr lang="en-US" sz="2800" b="1" dirty="0" smtClean="0">
                <a:latin typeface="Times New Roman" panose="02020603050405020304" pitchFamily="18" charset="0"/>
                <a:cs typeface="Times New Roman" panose="02020603050405020304" pitchFamily="18" charset="0"/>
              </a:rPr>
              <a:t>Significance </a:t>
            </a:r>
            <a:r>
              <a:rPr lang="en-US" sz="2800" b="1" dirty="0">
                <a:latin typeface="Times New Roman" panose="02020603050405020304" pitchFamily="18" charset="0"/>
                <a:cs typeface="Times New Roman" panose="02020603050405020304" pitchFamily="18" charset="0"/>
              </a:rPr>
              <a:t>of the Study</a:t>
            </a:r>
          </a:p>
        </p:txBody>
      </p:sp>
      <p:sp>
        <p:nvSpPr>
          <p:cNvPr id="4" name="Rectangle 3"/>
          <p:cNvSpPr/>
          <p:nvPr/>
        </p:nvSpPr>
        <p:spPr>
          <a:xfrm>
            <a:off x="635000" y="1796058"/>
            <a:ext cx="10579100" cy="3539430"/>
          </a:xfrm>
          <a:prstGeom prst="rect">
            <a:avLst/>
          </a:prstGeom>
        </p:spPr>
        <p:txBody>
          <a:bodyPr wrap="square">
            <a:spAutoFit/>
          </a:bodyPr>
          <a:lstStyle/>
          <a:p>
            <a:pPr marL="285750" indent="-285750" algn="just">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It will help to aid medical doctors in rural areas with limited or no access to pathologists.</a:t>
            </a:r>
          </a:p>
          <a:p>
            <a:pPr marL="285750" indent="-285750" algn="just">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It can be used in battling malaria outbreaks where hundreds of blood samples may need to be tested quickly and accurately.</a:t>
            </a:r>
          </a:p>
          <a:p>
            <a:pPr marL="285750" indent="-285750" algn="just">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It can support academic development in the study of medicine, pathology and microbiology.</a:t>
            </a:r>
          </a:p>
        </p:txBody>
      </p:sp>
    </p:spTree>
    <p:extLst>
      <p:ext uri="{BB962C8B-B14F-4D97-AF65-F5344CB8AC3E}">
        <p14:creationId xmlns:p14="http://schemas.microsoft.com/office/powerpoint/2010/main" val="20324100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850900" y="1600200"/>
            <a:ext cx="9372600" cy="2959100"/>
          </a:xfrm>
        </p:spPr>
        <p:txBody>
          <a:bodyPr/>
          <a:lstStyle/>
          <a:p>
            <a:pPr eaLnBrk="1" hangingPunct="1">
              <a:buFont typeface="Wingdings" pitchFamily="2" charset="2"/>
              <a:buNone/>
            </a:pPr>
            <a:r>
              <a:rPr lang="en-US" dirty="0" smtClean="0"/>
              <a:t>             </a:t>
            </a:r>
            <a:endParaRPr lang="en-US" sz="9600" dirty="0"/>
          </a:p>
        </p:txBody>
      </p:sp>
      <p:sp>
        <p:nvSpPr>
          <p:cNvPr id="2" name="Rectangle 1"/>
          <p:cNvSpPr/>
          <p:nvPr/>
        </p:nvSpPr>
        <p:spPr>
          <a:xfrm>
            <a:off x="4581307" y="501134"/>
            <a:ext cx="3239926" cy="523220"/>
          </a:xfrm>
          <a:prstGeom prst="rect">
            <a:avLst/>
          </a:prstGeom>
        </p:spPr>
        <p:txBody>
          <a:bodyPr wrap="none">
            <a:spAutoFit/>
          </a:bodyPr>
          <a:lstStyle/>
          <a:p>
            <a:r>
              <a:rPr lang="en-US" sz="2800" b="1" dirty="0" smtClean="0">
                <a:latin typeface="Times New Roman" panose="02020603050405020304" pitchFamily="18" charset="0"/>
                <a:cs typeface="Times New Roman" panose="02020603050405020304" pitchFamily="18" charset="0"/>
              </a:rPr>
              <a:t>Scope </a:t>
            </a:r>
            <a:r>
              <a:rPr lang="en-US" sz="2800" b="1" dirty="0">
                <a:latin typeface="Times New Roman" panose="02020603050405020304" pitchFamily="18" charset="0"/>
                <a:cs typeface="Times New Roman" panose="02020603050405020304" pitchFamily="18" charset="0"/>
              </a:rPr>
              <a:t>of the Project</a:t>
            </a:r>
          </a:p>
        </p:txBody>
      </p:sp>
      <p:sp>
        <p:nvSpPr>
          <p:cNvPr id="3" name="Rectangle 2"/>
          <p:cNvSpPr/>
          <p:nvPr/>
        </p:nvSpPr>
        <p:spPr>
          <a:xfrm>
            <a:off x="457200" y="1600200"/>
            <a:ext cx="11125200" cy="3046988"/>
          </a:xfrm>
          <a:prstGeom prst="rect">
            <a:avLst/>
          </a:prstGeom>
        </p:spPr>
        <p:txBody>
          <a:bodyPr wrap="square">
            <a:spAutoFit/>
          </a:bodyPr>
          <a:lstStyle/>
          <a:p>
            <a:pPr marL="457200" indent="-457200" algn="just">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A </a:t>
            </a:r>
            <a:r>
              <a:rPr lang="en-US" sz="3200" dirty="0">
                <a:latin typeface="Times New Roman" panose="02020603050405020304" pitchFamily="18" charset="0"/>
                <a:cs typeface="Times New Roman" panose="02020603050405020304" pitchFamily="18" charset="0"/>
              </a:rPr>
              <a:t>set of training sample images used to indicate patterns of malaria infections.</a:t>
            </a:r>
          </a:p>
          <a:p>
            <a:pPr marL="457200" indent="-457200" algn="just">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A </a:t>
            </a:r>
            <a:r>
              <a:rPr lang="en-US" sz="3200" dirty="0">
                <a:latin typeface="Times New Roman" panose="02020603050405020304" pitchFamily="18" charset="0"/>
                <a:cs typeface="Times New Roman" panose="02020603050405020304" pitchFamily="18" charset="0"/>
              </a:rPr>
              <a:t>system for malaria diagnosis meant to serve medical doctors, pathologists and other medical personnel.</a:t>
            </a:r>
          </a:p>
          <a:p>
            <a:pPr marL="457200" indent="-457200" algn="just">
              <a:buFont typeface="Arial" panose="020B0604020202020204" pitchFamily="34" charset="0"/>
              <a:buChar char="•"/>
            </a:pPr>
            <a:r>
              <a:rPr lang="en-US" sz="3200" dirty="0" smtClean="0">
                <a:latin typeface="Times New Roman" panose="02020603050405020304" pitchFamily="18" charset="0"/>
                <a:cs typeface="Times New Roman" panose="02020603050405020304" pitchFamily="18" charset="0"/>
              </a:rPr>
              <a:t>A </a:t>
            </a:r>
            <a:r>
              <a:rPr lang="en-US" sz="3200" dirty="0">
                <a:latin typeface="Times New Roman" panose="02020603050405020304" pitchFamily="18" charset="0"/>
                <a:cs typeface="Times New Roman" panose="02020603050405020304" pitchFamily="18" charset="0"/>
              </a:rPr>
              <a:t>parasite detection algorithm to detects parasites of the plasmodium species only</a:t>
            </a:r>
            <a:r>
              <a:rPr lang="en-US" sz="3200" dirty="0" smtClean="0">
                <a:latin typeface="Times New Roman" panose="02020603050405020304" pitchFamily="18" charset="0"/>
                <a:cs typeface="Times New Roman" panose="02020603050405020304" pitchFamily="18" charset="0"/>
              </a:rPr>
              <a:t>.</a:t>
            </a:r>
            <a:endParaRPr lang="en-US" sz="3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1895963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381000" y="1460500"/>
            <a:ext cx="9372600" cy="2959100"/>
          </a:xfrm>
        </p:spPr>
        <p:txBody>
          <a:bodyPr/>
          <a:lstStyle/>
          <a:p>
            <a:pPr eaLnBrk="1" hangingPunct="1">
              <a:buFont typeface="Wingdings" pitchFamily="2" charset="2"/>
              <a:buNone/>
            </a:pPr>
            <a:r>
              <a:rPr lang="en-US" dirty="0" smtClean="0"/>
              <a:t>             </a:t>
            </a:r>
            <a:endParaRPr lang="en-US" sz="9600" dirty="0"/>
          </a:p>
        </p:txBody>
      </p:sp>
      <p:pic>
        <p:nvPicPr>
          <p:cNvPr id="2" name="Picture 1"/>
          <p:cNvPicPr>
            <a:picLocks noChangeAspect="1"/>
          </p:cNvPicPr>
          <p:nvPr/>
        </p:nvPicPr>
        <p:blipFill>
          <a:blip r:embed="rId2"/>
          <a:stretch>
            <a:fillRect/>
          </a:stretch>
        </p:blipFill>
        <p:spPr>
          <a:xfrm>
            <a:off x="838200" y="1721886"/>
            <a:ext cx="4800600" cy="4285214"/>
          </a:xfrm>
          <a:prstGeom prst="rect">
            <a:avLst/>
          </a:prstGeom>
        </p:spPr>
      </p:pic>
      <p:pic>
        <p:nvPicPr>
          <p:cNvPr id="3" name="Picture 2"/>
          <p:cNvPicPr>
            <a:picLocks noChangeAspect="1"/>
          </p:cNvPicPr>
          <p:nvPr/>
        </p:nvPicPr>
        <p:blipFill>
          <a:blip r:embed="rId3"/>
          <a:stretch>
            <a:fillRect/>
          </a:stretch>
        </p:blipFill>
        <p:spPr>
          <a:xfrm>
            <a:off x="5931663" y="1721886"/>
            <a:ext cx="5315957" cy="4285214"/>
          </a:xfrm>
          <a:prstGeom prst="rect">
            <a:avLst/>
          </a:prstGeom>
        </p:spPr>
      </p:pic>
      <p:sp>
        <p:nvSpPr>
          <p:cNvPr id="4" name="Rectangle 3"/>
          <p:cNvSpPr/>
          <p:nvPr/>
        </p:nvSpPr>
        <p:spPr>
          <a:xfrm>
            <a:off x="3615202" y="544977"/>
            <a:ext cx="4974439" cy="523220"/>
          </a:xfrm>
          <a:prstGeom prst="rect">
            <a:avLst/>
          </a:prstGeom>
        </p:spPr>
        <p:txBody>
          <a:bodyPr wrap="none">
            <a:spAutoFit/>
          </a:bodyPr>
          <a:lstStyle/>
          <a:p>
            <a:r>
              <a:rPr lang="en-US" sz="2800" b="1" dirty="0">
                <a:latin typeface="Times New Roman" panose="02020603050405020304" pitchFamily="18" charset="0"/>
                <a:cs typeface="Times New Roman" panose="02020603050405020304" pitchFamily="18" charset="0"/>
              </a:rPr>
              <a:t>Analysis of the Existing System</a:t>
            </a:r>
          </a:p>
        </p:txBody>
      </p:sp>
    </p:spTree>
    <p:extLst>
      <p:ext uri="{BB962C8B-B14F-4D97-AF65-F5344CB8AC3E}">
        <p14:creationId xmlns:p14="http://schemas.microsoft.com/office/powerpoint/2010/main" val="29311859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381000" y="1460500"/>
            <a:ext cx="9372600" cy="2959100"/>
          </a:xfrm>
        </p:spPr>
        <p:txBody>
          <a:bodyPr/>
          <a:lstStyle/>
          <a:p>
            <a:pPr eaLnBrk="1" hangingPunct="1">
              <a:buFont typeface="Wingdings" pitchFamily="2" charset="2"/>
              <a:buNone/>
            </a:pPr>
            <a:r>
              <a:rPr lang="en-US" dirty="0" smtClean="0"/>
              <a:t>             </a:t>
            </a:r>
            <a:endParaRPr lang="en-US" sz="9600" dirty="0"/>
          </a:p>
        </p:txBody>
      </p:sp>
      <p:sp>
        <p:nvSpPr>
          <p:cNvPr id="4" name="Rectangle 3"/>
          <p:cNvSpPr/>
          <p:nvPr/>
        </p:nvSpPr>
        <p:spPr>
          <a:xfrm>
            <a:off x="3487151" y="544977"/>
            <a:ext cx="5453737" cy="523220"/>
          </a:xfrm>
          <a:prstGeom prst="rect">
            <a:avLst/>
          </a:prstGeom>
        </p:spPr>
        <p:txBody>
          <a:bodyPr wrap="none">
            <a:spAutoFit/>
          </a:bodyPr>
          <a:lstStyle/>
          <a:p>
            <a:r>
              <a:rPr lang="en-US" sz="2800" b="1" dirty="0">
                <a:latin typeface="Times New Roman" panose="02020603050405020304" pitchFamily="18" charset="0"/>
                <a:cs typeface="Times New Roman" panose="02020603050405020304" pitchFamily="18" charset="0"/>
              </a:rPr>
              <a:t>Limitations of the Existing System</a:t>
            </a:r>
          </a:p>
        </p:txBody>
      </p:sp>
      <p:sp>
        <p:nvSpPr>
          <p:cNvPr id="5" name="Rectangle 4"/>
          <p:cNvSpPr/>
          <p:nvPr/>
        </p:nvSpPr>
        <p:spPr>
          <a:xfrm>
            <a:off x="381000" y="1460500"/>
            <a:ext cx="11239500" cy="4401205"/>
          </a:xfrm>
          <a:prstGeom prst="rect">
            <a:avLst/>
          </a:prstGeom>
        </p:spPr>
        <p:txBody>
          <a:bodyPr wrap="square">
            <a:spAutoFit/>
          </a:bodyPr>
          <a:lstStyle/>
          <a:p>
            <a:pPr algn="just"/>
            <a:r>
              <a:rPr lang="en-US" sz="2800" dirty="0">
                <a:latin typeface="Times New Roman" panose="02020603050405020304" pitchFamily="18" charset="0"/>
                <a:cs typeface="Times New Roman" panose="02020603050405020304" pitchFamily="18" charset="0"/>
              </a:rPr>
              <a:t>•	Lack of resources to provide all laboratories with equipment and </a:t>
            </a:r>
            <a:r>
              <a:rPr lang="en-US" sz="2800" dirty="0" smtClean="0">
                <a:latin typeface="Times New Roman" panose="02020603050405020304" pitchFamily="18" charset="0"/>
                <a:cs typeface="Times New Roman" panose="02020603050405020304" pitchFamily="18" charset="0"/>
              </a:rPr>
              <a:t>	good-quality </a:t>
            </a:r>
            <a:r>
              <a:rPr lang="en-US" sz="2800" dirty="0">
                <a:latin typeface="Times New Roman" panose="02020603050405020304" pitchFamily="18" charset="0"/>
                <a:cs typeface="Times New Roman" panose="02020603050405020304" pitchFamily="18" charset="0"/>
              </a:rPr>
              <a:t>reagents for </a:t>
            </a:r>
            <a:r>
              <a:rPr lang="en-US" sz="2800" dirty="0" smtClean="0">
                <a:latin typeface="Times New Roman" panose="02020603050405020304" pitchFamily="18" charset="0"/>
                <a:cs typeface="Times New Roman" panose="02020603050405020304" pitchFamily="18" charset="0"/>
              </a:rPr>
              <a:t>microscopy.</a:t>
            </a:r>
            <a:endParaRPr lang="en-US" sz="2800" dirty="0">
              <a:latin typeface="Times New Roman" panose="02020603050405020304" pitchFamily="18" charset="0"/>
              <a:cs typeface="Times New Roman" panose="02020603050405020304" pitchFamily="18" charset="0"/>
            </a:endParaRPr>
          </a:p>
          <a:p>
            <a:pPr algn="just"/>
            <a:r>
              <a:rPr lang="en-US" sz="2800" dirty="0">
                <a:latin typeface="Times New Roman" panose="02020603050405020304" pitchFamily="18" charset="0"/>
                <a:cs typeface="Times New Roman" panose="02020603050405020304" pitchFamily="18" charset="0"/>
              </a:rPr>
              <a:t>•	Difficulty in maintaining microscopy facilities in good order and </a:t>
            </a:r>
            <a:r>
              <a:rPr lang="en-US" sz="2800" dirty="0" smtClean="0">
                <a:latin typeface="Times New Roman" panose="02020603050405020304" pitchFamily="18" charset="0"/>
                <a:cs typeface="Times New Roman" panose="02020603050405020304" pitchFamily="18" charset="0"/>
              </a:rPr>
              <a:t>	lack </a:t>
            </a:r>
            <a:r>
              <a:rPr lang="en-US" sz="2800" dirty="0">
                <a:latin typeface="Times New Roman" panose="02020603050405020304" pitchFamily="18" charset="0"/>
                <a:cs typeface="Times New Roman" panose="02020603050405020304" pitchFamily="18" charset="0"/>
              </a:rPr>
              <a:t>of microscope </a:t>
            </a:r>
            <a:r>
              <a:rPr lang="en-US" sz="2800" dirty="0" smtClean="0">
                <a:latin typeface="Times New Roman" panose="02020603050405020304" pitchFamily="18" charset="0"/>
                <a:cs typeface="Times New Roman" panose="02020603050405020304" pitchFamily="18" charset="0"/>
              </a:rPr>
              <a:t>maintenance capability.</a:t>
            </a:r>
            <a:endParaRPr lang="en-US" sz="2800" dirty="0">
              <a:latin typeface="Times New Roman" panose="02020603050405020304" pitchFamily="18" charset="0"/>
              <a:cs typeface="Times New Roman" panose="02020603050405020304" pitchFamily="18" charset="0"/>
            </a:endParaRPr>
          </a:p>
          <a:p>
            <a:pPr algn="just"/>
            <a:r>
              <a:rPr lang="en-US" sz="2800" dirty="0">
                <a:latin typeface="Times New Roman" panose="02020603050405020304" pitchFamily="18" charset="0"/>
                <a:cs typeface="Times New Roman" panose="02020603050405020304" pitchFamily="18" charset="0"/>
              </a:rPr>
              <a:t>•	Lack of electricity, water and suitable laboratory </a:t>
            </a:r>
            <a:r>
              <a:rPr lang="en-US" sz="2800" dirty="0" smtClean="0">
                <a:latin typeface="Times New Roman" panose="02020603050405020304" pitchFamily="18" charset="0"/>
                <a:cs typeface="Times New Roman" panose="02020603050405020304" pitchFamily="18" charset="0"/>
              </a:rPr>
              <a:t>facilities in some 	rural areas.</a:t>
            </a:r>
            <a:endParaRPr lang="en-US" sz="2800" dirty="0">
              <a:latin typeface="Times New Roman" panose="02020603050405020304" pitchFamily="18" charset="0"/>
              <a:cs typeface="Times New Roman" panose="02020603050405020304" pitchFamily="18" charset="0"/>
            </a:endParaRPr>
          </a:p>
          <a:p>
            <a:pPr algn="just"/>
            <a:r>
              <a:rPr lang="en-US" sz="2800" dirty="0" smtClean="0">
                <a:latin typeface="Times New Roman" panose="02020603050405020304" pitchFamily="18" charset="0"/>
                <a:cs typeface="Times New Roman" panose="02020603050405020304" pitchFamily="18" charset="0"/>
              </a:rPr>
              <a:t>•</a:t>
            </a:r>
            <a:r>
              <a:rPr lang="en-US" sz="2800" dirty="0">
                <a:latin typeface="Times New Roman" panose="02020603050405020304" pitchFamily="18" charset="0"/>
                <a:cs typeface="Times New Roman" panose="02020603050405020304" pitchFamily="18" charset="0"/>
              </a:rPr>
              <a:t>	Heavy workloads, which delay the provision of results to clinical 	</a:t>
            </a:r>
            <a:r>
              <a:rPr lang="en-US" sz="2800" dirty="0" smtClean="0">
                <a:latin typeface="Times New Roman" panose="02020603050405020304" pitchFamily="18" charset="0"/>
                <a:cs typeface="Times New Roman" panose="02020603050405020304" pitchFamily="18" charset="0"/>
              </a:rPr>
              <a:t>staff.</a:t>
            </a:r>
            <a:endParaRPr lang="en-US" sz="2800" dirty="0">
              <a:latin typeface="Times New Roman" panose="02020603050405020304" pitchFamily="18" charset="0"/>
              <a:cs typeface="Times New Roman" panose="02020603050405020304" pitchFamily="18" charset="0"/>
            </a:endParaRPr>
          </a:p>
          <a:p>
            <a:pPr algn="just"/>
            <a:endParaRPr lang="en-US" sz="2800" dirty="0"/>
          </a:p>
          <a:p>
            <a:endParaRPr lang="en-US" sz="2800" dirty="0"/>
          </a:p>
        </p:txBody>
      </p:sp>
    </p:spTree>
    <p:extLst>
      <p:ext uri="{BB962C8B-B14F-4D97-AF65-F5344CB8AC3E}">
        <p14:creationId xmlns:p14="http://schemas.microsoft.com/office/powerpoint/2010/main" val="282806481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381000" y="1460500"/>
            <a:ext cx="9372600" cy="2959100"/>
          </a:xfrm>
        </p:spPr>
        <p:txBody>
          <a:bodyPr/>
          <a:lstStyle/>
          <a:p>
            <a:pPr eaLnBrk="1" hangingPunct="1">
              <a:buFont typeface="Wingdings" pitchFamily="2" charset="2"/>
              <a:buNone/>
            </a:pPr>
            <a:r>
              <a:rPr lang="en-US" dirty="0" smtClean="0"/>
              <a:t>             </a:t>
            </a:r>
            <a:endParaRPr lang="en-US" sz="9600" dirty="0"/>
          </a:p>
        </p:txBody>
      </p:sp>
      <p:sp>
        <p:nvSpPr>
          <p:cNvPr id="3" name="Rectangle 2"/>
          <p:cNvSpPr/>
          <p:nvPr/>
        </p:nvSpPr>
        <p:spPr>
          <a:xfrm>
            <a:off x="3529049" y="526534"/>
            <a:ext cx="4995278" cy="523220"/>
          </a:xfrm>
          <a:prstGeom prst="rect">
            <a:avLst/>
          </a:prstGeom>
        </p:spPr>
        <p:txBody>
          <a:bodyPr wrap="none">
            <a:spAutoFit/>
          </a:bodyPr>
          <a:lstStyle/>
          <a:p>
            <a:r>
              <a:rPr lang="en-US" sz="2800" b="1" dirty="0">
                <a:latin typeface="Times New Roman" panose="02020603050405020304" pitchFamily="18" charset="0"/>
                <a:cs typeface="Times New Roman" panose="02020603050405020304" pitchFamily="18" charset="0"/>
              </a:rPr>
              <a:t>Justification of the New System</a:t>
            </a:r>
          </a:p>
        </p:txBody>
      </p:sp>
      <p:sp>
        <p:nvSpPr>
          <p:cNvPr id="4" name="Rectangle 3"/>
          <p:cNvSpPr/>
          <p:nvPr/>
        </p:nvSpPr>
        <p:spPr>
          <a:xfrm>
            <a:off x="381000" y="1460500"/>
            <a:ext cx="11468100" cy="3108543"/>
          </a:xfrm>
          <a:prstGeom prst="rect">
            <a:avLst/>
          </a:prstGeom>
        </p:spPr>
        <p:txBody>
          <a:bodyPr wrap="square">
            <a:spAutoFit/>
          </a:bodyPr>
          <a:lstStyle/>
          <a:p>
            <a:pPr marL="457200" indent="-457200" algn="just">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Digitization </a:t>
            </a:r>
            <a:r>
              <a:rPr lang="en-US" sz="2800" dirty="0">
                <a:latin typeface="Times New Roman" panose="02020603050405020304" pitchFamily="18" charset="0"/>
                <a:cs typeface="Times New Roman" panose="02020603050405020304" pitchFamily="18" charset="0"/>
              </a:rPr>
              <a:t>of </a:t>
            </a:r>
            <a:r>
              <a:rPr lang="en-US" sz="2800" dirty="0" smtClean="0">
                <a:latin typeface="Times New Roman" panose="02020603050405020304" pitchFamily="18" charset="0"/>
                <a:cs typeface="Times New Roman" panose="02020603050405020304" pitchFamily="18" charset="0"/>
              </a:rPr>
              <a:t>Output</a:t>
            </a:r>
          </a:p>
          <a:p>
            <a:pPr marL="457200" indent="-457200" algn="just">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Simpler </a:t>
            </a:r>
            <a:r>
              <a:rPr lang="en-US" sz="2800" dirty="0">
                <a:latin typeface="Times New Roman" panose="02020603050405020304" pitchFamily="18" charset="0"/>
                <a:cs typeface="Times New Roman" panose="02020603050405020304" pitchFamily="18" charset="0"/>
              </a:rPr>
              <a:t>and faster </a:t>
            </a:r>
            <a:r>
              <a:rPr lang="en-US" sz="2800" dirty="0" smtClean="0">
                <a:latin typeface="Times New Roman" panose="02020603050405020304" pitchFamily="18" charset="0"/>
                <a:cs typeface="Times New Roman" panose="02020603050405020304" pitchFamily="18" charset="0"/>
              </a:rPr>
              <a:t>Diagnosis </a:t>
            </a:r>
          </a:p>
          <a:p>
            <a:pPr marL="457200" indent="-457200" algn="just">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Reliability</a:t>
            </a:r>
          </a:p>
          <a:p>
            <a:pPr marL="457200" indent="-457200" algn="just">
              <a:buFont typeface="Arial" panose="020B0604020202020204" pitchFamily="34" charset="0"/>
              <a:buChar char="•"/>
            </a:pPr>
            <a:r>
              <a:rPr lang="en-US" sz="2800" dirty="0" smtClean="0">
                <a:latin typeface="Times New Roman" panose="02020603050405020304" pitchFamily="18" charset="0"/>
                <a:cs typeface="Times New Roman" panose="02020603050405020304" pitchFamily="18" charset="0"/>
              </a:rPr>
              <a:t>Higher Accuracy</a:t>
            </a:r>
          </a:p>
          <a:p>
            <a:pPr marL="285750" lvl="0" indent="-285750">
              <a:buFont typeface="Arial" panose="020B0604020202020204" pitchFamily="34" charset="0"/>
              <a:buChar char="•"/>
            </a:pPr>
            <a:r>
              <a:rPr lang="en-US" sz="2800" dirty="0" smtClean="0">
                <a:solidFill>
                  <a:prstClr val="black"/>
                </a:solidFill>
                <a:latin typeface="Times New Roman" panose="02020603050405020304" pitchFamily="18" charset="0"/>
                <a:cs typeface="Times New Roman" panose="02020603050405020304" pitchFamily="18" charset="0"/>
              </a:rPr>
              <a:t>  Reduction </a:t>
            </a:r>
            <a:r>
              <a:rPr lang="en-US" sz="2800" dirty="0">
                <a:solidFill>
                  <a:prstClr val="black"/>
                </a:solidFill>
                <a:latin typeface="Times New Roman" panose="02020603050405020304" pitchFamily="18" charset="0"/>
                <a:cs typeface="Times New Roman" panose="02020603050405020304" pitchFamily="18" charset="0"/>
              </a:rPr>
              <a:t>of </a:t>
            </a:r>
            <a:r>
              <a:rPr lang="en-US" sz="2800" dirty="0" smtClean="0">
                <a:solidFill>
                  <a:prstClr val="black"/>
                </a:solidFill>
                <a:latin typeface="Times New Roman" panose="02020603050405020304" pitchFamily="18" charset="0"/>
                <a:cs typeface="Times New Roman" panose="02020603050405020304" pitchFamily="18" charset="0"/>
              </a:rPr>
              <a:t>costs</a:t>
            </a:r>
          </a:p>
          <a:p>
            <a:pPr marL="285750" lvl="0" indent="-285750">
              <a:buFont typeface="Arial" panose="020B0604020202020204" pitchFamily="34" charset="0"/>
              <a:buChar char="•"/>
            </a:pPr>
            <a:r>
              <a:rPr lang="en-US" sz="2800" dirty="0" smtClean="0">
                <a:solidFill>
                  <a:prstClr val="black"/>
                </a:solidFill>
                <a:latin typeface="Times New Roman" panose="02020603050405020304" pitchFamily="18" charset="0"/>
                <a:cs typeface="Times New Roman" panose="02020603050405020304" pitchFamily="18" charset="0"/>
              </a:rPr>
              <a:t>  Availability</a:t>
            </a:r>
          </a:p>
          <a:p>
            <a:pPr marL="285750" lvl="0" indent="-285750">
              <a:buFont typeface="Arial" panose="020B0604020202020204" pitchFamily="34" charset="0"/>
              <a:buChar char="•"/>
            </a:pPr>
            <a:r>
              <a:rPr lang="en-US" sz="2800" dirty="0" smtClean="0">
                <a:solidFill>
                  <a:prstClr val="black"/>
                </a:solidFill>
                <a:latin typeface="Times New Roman" panose="02020603050405020304" pitchFamily="18" charset="0"/>
                <a:cs typeface="Times New Roman" panose="02020603050405020304" pitchFamily="18" charset="0"/>
              </a:rPr>
              <a:t>  Higher Quality</a:t>
            </a:r>
            <a:endParaRPr lang="en-US"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1807305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Content Placeholder 2"/>
          <p:cNvSpPr>
            <a:spLocks noGrp="1"/>
          </p:cNvSpPr>
          <p:nvPr>
            <p:ph sz="quarter" idx="1"/>
          </p:nvPr>
        </p:nvSpPr>
        <p:spPr>
          <a:xfrm>
            <a:off x="381000" y="1460500"/>
            <a:ext cx="9372600" cy="2959100"/>
          </a:xfrm>
        </p:spPr>
        <p:txBody>
          <a:bodyPr/>
          <a:lstStyle/>
          <a:p>
            <a:pPr eaLnBrk="1" hangingPunct="1">
              <a:buFont typeface="Wingdings" pitchFamily="2" charset="2"/>
              <a:buNone/>
            </a:pPr>
            <a:r>
              <a:rPr lang="en-US" dirty="0" smtClean="0"/>
              <a:t>             </a:t>
            </a:r>
            <a:endParaRPr lang="en-US" sz="9600" dirty="0"/>
          </a:p>
        </p:txBody>
      </p:sp>
      <p:sp>
        <p:nvSpPr>
          <p:cNvPr id="4" name="Rectangle 3"/>
          <p:cNvSpPr/>
          <p:nvPr/>
        </p:nvSpPr>
        <p:spPr>
          <a:xfrm>
            <a:off x="1029238" y="1741944"/>
            <a:ext cx="10083262" cy="523220"/>
          </a:xfrm>
          <a:prstGeom prst="rect">
            <a:avLst/>
          </a:prstGeom>
        </p:spPr>
        <p:txBody>
          <a:bodyPr wrap="square">
            <a:spAutoFit/>
          </a:bodyPr>
          <a:lstStyle/>
          <a:p>
            <a:endParaRPr lang="en-US" sz="2800" dirty="0">
              <a:latin typeface="Times New Roman" panose="02020603050405020304" pitchFamily="18" charset="0"/>
              <a:cs typeface="Times New Roman" panose="02020603050405020304" pitchFamily="18" charset="0"/>
            </a:endParaRPr>
          </a:p>
        </p:txBody>
      </p:sp>
      <p:sp>
        <p:nvSpPr>
          <p:cNvPr id="2" name="Rectangle 1"/>
          <p:cNvSpPr/>
          <p:nvPr/>
        </p:nvSpPr>
        <p:spPr>
          <a:xfrm>
            <a:off x="3371315" y="534948"/>
            <a:ext cx="5399107" cy="523220"/>
          </a:xfrm>
          <a:prstGeom prst="rect">
            <a:avLst/>
          </a:prstGeom>
        </p:spPr>
        <p:txBody>
          <a:bodyPr wrap="none">
            <a:spAutoFit/>
          </a:bodyPr>
          <a:lstStyle/>
          <a:p>
            <a:r>
              <a:rPr lang="en-US" sz="2800" b="1" dirty="0">
                <a:latin typeface="Times New Roman" panose="02020603050405020304" pitchFamily="18" charset="0"/>
                <a:cs typeface="Times New Roman" panose="02020603050405020304" pitchFamily="18" charset="0"/>
              </a:rPr>
              <a:t>Requirements for the New System</a:t>
            </a:r>
          </a:p>
        </p:txBody>
      </p:sp>
      <p:pic>
        <p:nvPicPr>
          <p:cNvPr id="3" name="Picture 2"/>
          <p:cNvPicPr>
            <a:picLocks noChangeAspect="1"/>
          </p:cNvPicPr>
          <p:nvPr/>
        </p:nvPicPr>
        <p:blipFill>
          <a:blip r:embed="rId2"/>
          <a:stretch>
            <a:fillRect/>
          </a:stretch>
        </p:blipFill>
        <p:spPr>
          <a:xfrm>
            <a:off x="3371315" y="1555324"/>
            <a:ext cx="5874286" cy="4807375"/>
          </a:xfrm>
          <a:prstGeom prst="rect">
            <a:avLst/>
          </a:prstGeom>
        </p:spPr>
      </p:pic>
    </p:spTree>
    <p:extLst>
      <p:ext uri="{BB962C8B-B14F-4D97-AF65-F5344CB8AC3E}">
        <p14:creationId xmlns:p14="http://schemas.microsoft.com/office/powerpoint/2010/main" val="402290696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Civic">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Civic">
      <a:majorFont>
        <a:latin typeface="Georgia"/>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Georgia"/>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Civic">
      <a:fillStyleLst>
        <a:solidFill>
          <a:schemeClr val="phClr"/>
        </a:solidFill>
        <a:solidFill>
          <a:schemeClr val="phClr">
            <a:tint val="45000"/>
          </a:schemeClr>
        </a:solidFill>
        <a:solidFill>
          <a:schemeClr val="phClr">
            <a:tint val="95000"/>
          </a:schemeClr>
        </a:solidFill>
      </a:fillStyleLst>
      <a:lnStyleLst>
        <a:ln w="9525" cap="flat" cmpd="sng" algn="ctr">
          <a:solidFill>
            <a:schemeClr val="phClr"/>
          </a:solidFill>
          <a:prstDash val="solid"/>
        </a:ln>
        <a:ln w="11429" cap="flat" cmpd="sng" algn="ctr">
          <a:solidFill>
            <a:schemeClr val="phClr"/>
          </a:solidFill>
          <a:prstDash val="sysDash"/>
        </a:ln>
        <a:ln w="20000" cap="flat" cmpd="sng" algn="ctr">
          <a:solidFill>
            <a:schemeClr val="phClr"/>
          </a:solidFill>
          <a:prstDash val="solid"/>
        </a:ln>
      </a:lnStyleLst>
      <a:effectStyleLst>
        <a:effectStyle>
          <a:effectLst>
            <a:outerShdw blurRad="50800" dist="25400" dir="5400000" rotWithShape="0">
              <a:srgbClr val="000000">
                <a:alpha val="3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threePt" dir="t">
              <a:rot lat="0" lon="0" rev="0"/>
            </a:lightRig>
          </a:scene3d>
          <a:sp3d contourW="9525" prstMaterial="matte">
            <a:bevelT w="0" h="0"/>
            <a:contourClr>
              <a:schemeClr val="phClr">
                <a:shade val="70000"/>
                <a:satMod val="105000"/>
              </a:schemeClr>
            </a:contourClr>
          </a:sp3d>
        </a:effectStyle>
        <a:effectStyle>
          <a:effectLst>
            <a:outerShdw blurRad="50800" dist="25400" dir="5400000" rotWithShape="0">
              <a:srgbClr val="000000">
                <a:alpha val="45000"/>
              </a:srgbClr>
            </a:outerShdw>
          </a:effectLst>
          <a:scene3d>
            <a:camera prst="orthographicFront" fov="0">
              <a:rot lat="0" lon="0" rev="0"/>
            </a:camera>
            <a:lightRig rig="soft" dir="b">
              <a:rot lat="0" lon="0" rev="0"/>
            </a:lightRig>
          </a:scene3d>
          <a:sp3d prstMaterial="dkEdge">
            <a:bevelT w="63500" h="63500" prst="cross"/>
            <a:contourClr>
              <a:schemeClr val="phClr"/>
            </a:contourClr>
          </a:sp3d>
        </a:effectStyle>
      </a:effectStyleLst>
      <a:bgFillStyleLst>
        <a:solidFill>
          <a:schemeClr val="phClr"/>
        </a:solidFill>
        <a:blipFill>
          <a:blip xmlns:r="http://schemas.openxmlformats.org/officeDocument/2006/relationships" r:embed="rId1">
            <a:duotone>
              <a:schemeClr val="phClr">
                <a:shade val="70000"/>
                <a:satMod val="115000"/>
              </a:schemeClr>
              <a:schemeClr val="phClr">
                <a:tint val="85000"/>
              </a:schemeClr>
            </a:duotone>
          </a:blip>
          <a:tile tx="0" ty="0" sx="85000" sy="85000" flip="none" algn="tl"/>
        </a:blipFill>
        <a:blipFill>
          <a:blip xmlns:r="http://schemas.openxmlformats.org/officeDocument/2006/relationships" r:embed="rId2">
            <a:duotone>
              <a:schemeClr val="phClr">
                <a:shade val="65000"/>
                <a:satMod val="115000"/>
              </a:schemeClr>
              <a:schemeClr val="phClr">
                <a:tint val="85000"/>
              </a:schemeClr>
            </a:duotone>
          </a:blip>
          <a:tile tx="0" ty="0" sx="65000" sy="65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1670</TotalTime>
  <Words>593</Words>
  <Application>Microsoft Office PowerPoint</Application>
  <PresentationFormat>Widescreen</PresentationFormat>
  <Paragraphs>73</Paragraphs>
  <Slides>21</Slides>
  <Notes>2</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21</vt:i4>
      </vt:variant>
    </vt:vector>
  </HeadingPairs>
  <TitlesOfParts>
    <vt:vector size="29" baseType="lpstr">
      <vt:lpstr>Arial</vt:lpstr>
      <vt:lpstr>Calibri</vt:lpstr>
      <vt:lpstr>Garamond</vt:lpstr>
      <vt:lpstr>Georgia</vt:lpstr>
      <vt:lpstr>Times New Roman</vt:lpstr>
      <vt:lpstr>Wingdings</vt:lpstr>
      <vt:lpstr>Wingdings 2</vt:lpstr>
      <vt:lpstr>Civic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Marvel Efe</dc:creator>
  <cp:lastModifiedBy>Marvel Efe</cp:lastModifiedBy>
  <cp:revision>44</cp:revision>
  <dcterms:created xsi:type="dcterms:W3CDTF">2019-04-23T17:24:54Z</dcterms:created>
  <dcterms:modified xsi:type="dcterms:W3CDTF">2019-06-13T09:28:09Z</dcterms:modified>
</cp:coreProperties>
</file>

<file path=docProps/thumbnail.jpeg>
</file>